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22860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44"/>
  </p:normalViewPr>
  <p:slideViewPr>
    <p:cSldViewPr snapToGrid="0" snapToObjects="1">
      <p:cViewPr varScale="1">
        <p:scale>
          <a:sx n="62" d="100"/>
          <a:sy n="62" d="100"/>
        </p:scale>
        <p:origin x="696" y="200"/>
      </p:cViewPr>
      <p:guideLst>
        <p:guide orient="horz" pos="4320"/>
        <p:guide pos="7680"/>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3000" b="0" i="0" u="none" strike="noStrike">
                <a:solidFill>
                  <a:srgbClr val="000000"/>
                </a:solidFill>
                <a:latin typeface="Helvetica Light"/>
              </a:defRPr>
            </a:pPr>
            <a:r>
              <a:rPr lang="en-US" sz="3000" b="0" i="0" u="none" strike="noStrike">
                <a:solidFill>
                  <a:srgbClr val="000000"/>
                </a:solidFill>
                <a:latin typeface="Helvetica Light"/>
              </a:rPr>
              <a:t>Termovent SC - Export by the years (in %)</a:t>
            </a:r>
          </a:p>
        </c:rich>
      </c:tx>
      <c:layout>
        <c:manualLayout>
          <c:xMode val="edge"/>
          <c:yMode val="edge"/>
          <c:x val="0.24079"/>
          <c:y val="0.0"/>
          <c:w val="0.51842"/>
          <c:h val="0.205393"/>
        </c:manualLayout>
      </c:layout>
      <c:overlay val="1"/>
      <c:spPr>
        <a:noFill/>
        <a:effectLst/>
      </c:spPr>
    </c:title>
    <c:autoTitleDeleted val="0"/>
    <c:plotArea>
      <c:layout>
        <c:manualLayout>
          <c:layoutTarget val="inner"/>
          <c:xMode val="edge"/>
          <c:yMode val="edge"/>
          <c:x val="0.014721"/>
          <c:y val="0.205393"/>
          <c:w val="0.980279"/>
          <c:h val="0.664503"/>
        </c:manualLayout>
      </c:layout>
      <c:barChart>
        <c:barDir val="col"/>
        <c:grouping val="clustered"/>
        <c:varyColors val="0"/>
        <c:ser>
          <c:idx val="0"/>
          <c:order val="0"/>
          <c:tx>
            <c:strRef>
              <c:f>Sheet1!$A$2</c:f>
              <c:strCache>
                <c:ptCount val="1"/>
                <c:pt idx="0">
                  <c:v>in %</c:v>
                </c:pt>
              </c:strCache>
            </c:strRef>
          </c:tx>
          <c:spPr>
            <a:solidFill>
              <a:srgbClr val="909398"/>
            </a:solidFill>
            <a:ln w="12700" cap="flat">
              <a:noFill/>
              <a:miter lim="400000"/>
            </a:ln>
            <a:effectLst/>
          </c:spPr>
          <c:invertIfNegative val="0"/>
          <c:dLbls>
            <c:numFmt formatCode="0&quot;%&quot;_);\(0\)&quot;%&quot;" sourceLinked="0"/>
            <c:spPr>
              <a:noFill/>
              <a:ln>
                <a:noFill/>
              </a:ln>
              <a:effectLst/>
            </c:spPr>
            <c:txPr>
              <a:bodyPr/>
              <a:lstStyle/>
              <a:p>
                <a:pPr>
                  <a:defRPr sz="2000" b="1"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Sheet1!$B$1:$K$1</c:f>
              <c:strCache>
                <c:ptCount val="10"/>
                <c:pt idx="0">
                  <c:v>2009</c:v>
                </c:pt>
                <c:pt idx="1">
                  <c:v>2010</c:v>
                </c:pt>
                <c:pt idx="2">
                  <c:v>2011</c:v>
                </c:pt>
                <c:pt idx="3">
                  <c:v>2012</c:v>
                </c:pt>
                <c:pt idx="4">
                  <c:v>2013</c:v>
                </c:pt>
                <c:pt idx="5">
                  <c:v>2014</c:v>
                </c:pt>
                <c:pt idx="6">
                  <c:v>2015</c:v>
                </c:pt>
                <c:pt idx="7">
                  <c:v>2016</c:v>
                </c:pt>
                <c:pt idx="8">
                  <c:v>2017</c:v>
                </c:pt>
                <c:pt idx="9">
                  <c:v>2018</c:v>
                </c:pt>
              </c:strCache>
            </c:strRef>
          </c:cat>
          <c:val>
            <c:numRef>
              <c:f>Sheet1!$B$2:$K$2</c:f>
              <c:numCache>
                <c:formatCode>General</c:formatCode>
                <c:ptCount val="10"/>
                <c:pt idx="0">
                  <c:v>54.0</c:v>
                </c:pt>
                <c:pt idx="1">
                  <c:v>64.0</c:v>
                </c:pt>
                <c:pt idx="2">
                  <c:v>49.0</c:v>
                </c:pt>
                <c:pt idx="3">
                  <c:v>47.0</c:v>
                </c:pt>
                <c:pt idx="4">
                  <c:v>64.0</c:v>
                </c:pt>
                <c:pt idx="5">
                  <c:v>71.0</c:v>
                </c:pt>
                <c:pt idx="6">
                  <c:v>83.0</c:v>
                </c:pt>
                <c:pt idx="7">
                  <c:v>62.0</c:v>
                </c:pt>
                <c:pt idx="8">
                  <c:v>76.0</c:v>
                </c:pt>
                <c:pt idx="9">
                  <c:v>77.0</c:v>
                </c:pt>
              </c:numCache>
            </c:numRef>
          </c:val>
        </c:ser>
        <c:dLbls>
          <c:showLegendKey val="0"/>
          <c:showVal val="0"/>
          <c:showCatName val="0"/>
          <c:showSerName val="0"/>
          <c:showPercent val="0"/>
          <c:showBubbleSize val="0"/>
        </c:dLbls>
        <c:gapWidth val="40"/>
        <c:overlap val="-10"/>
        <c:axId val="2087161472"/>
        <c:axId val="2087164112"/>
      </c:barChart>
      <c:catAx>
        <c:axId val="208716147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200" b="0" i="0" u="none" strike="noStrike">
                <a:solidFill>
                  <a:srgbClr val="000000"/>
                </a:solidFill>
                <a:latin typeface="Helvetica Light"/>
              </a:defRPr>
            </a:pPr>
            <a:endParaRPr lang="en-US"/>
          </a:p>
        </c:txPr>
        <c:crossAx val="2087164112"/>
        <c:crosses val="autoZero"/>
        <c:auto val="1"/>
        <c:lblAlgn val="ctr"/>
        <c:lblOffset val="100"/>
        <c:noMultiLvlLbl val="1"/>
      </c:catAx>
      <c:valAx>
        <c:axId val="2087164112"/>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one"/>
        <c:spPr>
          <a:ln w="12700" cap="flat">
            <a:noFill/>
            <a:prstDash val="solid"/>
            <a:miter lim="400000"/>
          </a:ln>
        </c:spPr>
        <c:txPr>
          <a:bodyPr rot="0"/>
          <a:lstStyle/>
          <a:p>
            <a:pPr>
              <a:defRPr sz="2200" b="0" i="0" u="none" strike="noStrike">
                <a:solidFill>
                  <a:srgbClr val="000000"/>
                </a:solidFill>
                <a:latin typeface="Helvetica Light"/>
              </a:defRPr>
            </a:pPr>
            <a:endParaRPr lang="en-US"/>
          </a:p>
        </c:txPr>
        <c:crossAx val="2087161472"/>
        <c:crosses val="autoZero"/>
        <c:crossBetween val="between"/>
        <c:majorUnit val="22.5"/>
        <c:minorUnit val="1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3600" b="0" i="0" u="none" strike="noStrike">
                <a:solidFill>
                  <a:srgbClr val="000000"/>
                </a:solidFill>
                <a:latin typeface="Helvetica Light"/>
              </a:defRPr>
            </a:pPr>
            <a:r>
              <a:rPr lang="en-US" sz="3600" b="0" i="0" u="none" strike="noStrike">
                <a:solidFill>
                  <a:srgbClr val="000000"/>
                </a:solidFill>
                <a:latin typeface="Helvetica Light"/>
              </a:rPr>
              <a:t>Termovent SC Steel Foundry -  Export by the years (in %)</a:t>
            </a:r>
          </a:p>
        </c:rich>
      </c:tx>
      <c:layout>
        <c:manualLayout>
          <c:xMode val="edge"/>
          <c:yMode val="edge"/>
          <c:x val="0.224653"/>
          <c:y val="0.0"/>
          <c:w val="0.550694"/>
          <c:h val="0.190785"/>
        </c:manualLayout>
      </c:layout>
      <c:overlay val="1"/>
      <c:spPr>
        <a:noFill/>
        <a:effectLst/>
      </c:spPr>
    </c:title>
    <c:autoTitleDeleted val="0"/>
    <c:plotArea>
      <c:layout>
        <c:manualLayout>
          <c:layoutTarget val="inner"/>
          <c:xMode val="edge"/>
          <c:yMode val="edge"/>
          <c:x val="0.00959551"/>
          <c:y val="0.190785"/>
          <c:w val="0.985404"/>
          <c:h val="0.698557"/>
        </c:manualLayout>
      </c:layout>
      <c:barChart>
        <c:barDir val="col"/>
        <c:grouping val="clustered"/>
        <c:varyColors val="0"/>
        <c:ser>
          <c:idx val="0"/>
          <c:order val="0"/>
          <c:tx>
            <c:strRef>
              <c:f>Sheet1!$A$2</c:f>
              <c:strCache>
                <c:ptCount val="1"/>
                <c:pt idx="0">
                  <c:v>in %</c:v>
                </c:pt>
              </c:strCache>
            </c:strRef>
          </c:tx>
          <c:spPr>
            <a:solidFill>
              <a:srgbClr val="909398"/>
            </a:solidFill>
            <a:ln w="12700" cap="flat">
              <a:noFill/>
              <a:miter lim="400000"/>
            </a:ln>
            <a:effectLst/>
          </c:spPr>
          <c:invertIfNegative val="0"/>
          <c:dLbls>
            <c:numFmt formatCode="0&quot;%&quot;_);\(0\)&quot;%&quot;" sourceLinked="0"/>
            <c:spPr>
              <a:noFill/>
              <a:ln>
                <a:noFill/>
              </a:ln>
              <a:effectLst/>
            </c:spPr>
            <c:txPr>
              <a:bodyPr/>
              <a:lstStyle/>
              <a:p>
                <a:pPr>
                  <a:defRPr sz="2200" b="1"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Sheet1!$B$1:$K$1</c:f>
              <c:strCache>
                <c:ptCount val="10"/>
                <c:pt idx="0">
                  <c:v>2009</c:v>
                </c:pt>
                <c:pt idx="1">
                  <c:v>2010</c:v>
                </c:pt>
                <c:pt idx="2">
                  <c:v>2011</c:v>
                </c:pt>
                <c:pt idx="3">
                  <c:v>2012</c:v>
                </c:pt>
                <c:pt idx="4">
                  <c:v>2013</c:v>
                </c:pt>
                <c:pt idx="5">
                  <c:v>2014</c:v>
                </c:pt>
                <c:pt idx="6">
                  <c:v>2015</c:v>
                </c:pt>
                <c:pt idx="7">
                  <c:v>2016</c:v>
                </c:pt>
                <c:pt idx="8">
                  <c:v>2017</c:v>
                </c:pt>
                <c:pt idx="9">
                  <c:v>2018</c:v>
                </c:pt>
              </c:strCache>
            </c:strRef>
          </c:cat>
          <c:val>
            <c:numRef>
              <c:f>Sheet1!$B$2:$K$2</c:f>
              <c:numCache>
                <c:formatCode>General</c:formatCode>
                <c:ptCount val="10"/>
                <c:pt idx="0">
                  <c:v>33.0</c:v>
                </c:pt>
                <c:pt idx="1">
                  <c:v>36.0</c:v>
                </c:pt>
                <c:pt idx="2">
                  <c:v>50.0</c:v>
                </c:pt>
                <c:pt idx="3">
                  <c:v>42.0</c:v>
                </c:pt>
                <c:pt idx="4">
                  <c:v>51.0</c:v>
                </c:pt>
                <c:pt idx="5">
                  <c:v>47.0</c:v>
                </c:pt>
                <c:pt idx="6">
                  <c:v>49.0</c:v>
                </c:pt>
                <c:pt idx="7">
                  <c:v>45.0</c:v>
                </c:pt>
                <c:pt idx="8">
                  <c:v>50.0</c:v>
                </c:pt>
                <c:pt idx="9">
                  <c:v>46.0</c:v>
                </c:pt>
              </c:numCache>
            </c:numRef>
          </c:val>
        </c:ser>
        <c:dLbls>
          <c:showLegendKey val="0"/>
          <c:showVal val="0"/>
          <c:showCatName val="0"/>
          <c:showSerName val="0"/>
          <c:showPercent val="0"/>
          <c:showBubbleSize val="0"/>
        </c:dLbls>
        <c:gapWidth val="40"/>
        <c:overlap val="-10"/>
        <c:axId val="2102570320"/>
        <c:axId val="2102593408"/>
      </c:barChart>
      <c:catAx>
        <c:axId val="210257032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200" b="0" i="0" u="none" strike="noStrike">
                <a:solidFill>
                  <a:srgbClr val="000000"/>
                </a:solidFill>
                <a:latin typeface="Helvetica Light"/>
              </a:defRPr>
            </a:pPr>
            <a:endParaRPr lang="en-US"/>
          </a:p>
        </c:txPr>
        <c:crossAx val="2102593408"/>
        <c:crosses val="autoZero"/>
        <c:auto val="1"/>
        <c:lblAlgn val="ctr"/>
        <c:lblOffset val="100"/>
        <c:noMultiLvlLbl val="1"/>
      </c:catAx>
      <c:valAx>
        <c:axId val="2102593408"/>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one"/>
        <c:spPr>
          <a:ln w="12700" cap="flat">
            <a:noFill/>
            <a:prstDash val="solid"/>
            <a:miter lim="400000"/>
          </a:ln>
        </c:spPr>
        <c:txPr>
          <a:bodyPr rot="0"/>
          <a:lstStyle/>
          <a:p>
            <a:pPr>
              <a:defRPr sz="2200" b="0" i="0" u="none" strike="noStrike">
                <a:solidFill>
                  <a:srgbClr val="000000"/>
                </a:solidFill>
                <a:latin typeface="Helvetica Light"/>
              </a:defRPr>
            </a:pPr>
            <a:endParaRPr lang="en-US"/>
          </a:p>
        </c:txPr>
        <c:crossAx val="2102570320"/>
        <c:crosses val="autoZero"/>
        <c:crossBetween val="between"/>
        <c:majorUnit val="15.0"/>
        <c:minorUnit val="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60" name="Shape 1460"/>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1" name="Shape 146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0064420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ine 4">
    <p:spTree>
      <p:nvGrpSpPr>
        <p:cNvPr id="1" name=""/>
        <p:cNvGrpSpPr/>
        <p:nvPr/>
      </p:nvGrpSpPr>
      <p:grpSpPr>
        <a:xfrm>
          <a:off x="0" y="0"/>
          <a:ext cx="0" cy="0"/>
          <a:chOff x="0" y="0"/>
          <a:chExt cx="0" cy="0"/>
        </a:xfrm>
      </p:grpSpPr>
      <p:sp>
        <p:nvSpPr>
          <p:cNvPr id="96" name="Shape"/>
          <p:cNvSpPr/>
          <p:nvPr/>
        </p:nvSpPr>
        <p:spPr>
          <a:xfrm>
            <a:off x="12192000" y="0"/>
            <a:ext cx="4521200"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EBEDE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97" name="Title Text"/>
          <p:cNvSpPr txBox="1">
            <a:spLocks noGrp="1"/>
          </p:cNvSpPr>
          <p:nvPr>
            <p:ph type="title"/>
          </p:nvPr>
        </p:nvSpPr>
        <p:spPr>
          <a:xfrm>
            <a:off x="13104217" y="1758999"/>
            <a:ext cx="9520784" cy="1019800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98"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
        <p:nvSpPr>
          <p:cNvPr id="99" name="Body Level One…"/>
          <p:cNvSpPr txBox="1">
            <a:spLocks noGrp="1"/>
          </p:cNvSpPr>
          <p:nvPr>
            <p:ph type="body" sz="quarter" idx="1"/>
          </p:nvPr>
        </p:nvSpPr>
        <p:spPr>
          <a:xfrm>
            <a:off x="1760239" y="6858000"/>
            <a:ext cx="9520785" cy="5099001"/>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Auto Info">
    <p:bg>
      <p:bgPr>
        <a:gradFill flip="none" rotWithShape="1">
          <a:gsLst>
            <a:gs pos="0">
              <a:srgbClr val="00CEAE"/>
            </a:gs>
            <a:gs pos="100000">
              <a:srgbClr val="000000"/>
            </a:gs>
          </a:gsLst>
          <a:lin ang="3600000" scaled="0"/>
        </a:gradFill>
        <a:effectLst/>
      </p:bgPr>
    </p:bg>
    <p:spTree>
      <p:nvGrpSpPr>
        <p:cNvPr id="1" name=""/>
        <p:cNvGrpSpPr/>
        <p:nvPr/>
      </p:nvGrpSpPr>
      <p:grpSpPr>
        <a:xfrm>
          <a:off x="0" y="0"/>
          <a:ext cx="0" cy="0"/>
          <a:chOff x="0" y="0"/>
          <a:chExt cx="0" cy="0"/>
        </a:xfrm>
      </p:grpSpPr>
      <p:sp>
        <p:nvSpPr>
          <p:cNvPr id="1386" name="Rectangle"/>
          <p:cNvSpPr>
            <a:spLocks noGrp="1"/>
          </p:cNvSpPr>
          <p:nvPr>
            <p:ph type="body" idx="13"/>
          </p:nvPr>
        </p:nvSpPr>
        <p:spPr>
          <a:xfrm>
            <a:off x="0" y="0"/>
            <a:ext cx="24384000" cy="13716000"/>
          </a:xfrm>
          <a:prstGeom prst="rect">
            <a:avLst/>
          </a:prstGeom>
          <a:solidFill>
            <a:srgbClr val="2E3135">
              <a:alpha val="30000"/>
            </a:srgbClr>
          </a:solidFill>
        </p:spPr>
        <p:txBody>
          <a:bodyPr anchor="ctr"/>
          <a:lstStyle/>
          <a:p>
            <a:pPr>
              <a:lnSpc>
                <a:spcPct val="100000"/>
              </a:lnSpc>
              <a:defRPr sz="3600" b="1">
                <a:solidFill>
                  <a:srgbClr val="000000"/>
                </a:solidFill>
              </a:defRPr>
            </a:pPr>
            <a:endParaRPr/>
          </a:p>
        </p:txBody>
      </p:sp>
      <p:sp>
        <p:nvSpPr>
          <p:cNvPr id="1387" name="Title Text"/>
          <p:cNvSpPr txBox="1">
            <a:spLocks noGrp="1"/>
          </p:cNvSpPr>
          <p:nvPr>
            <p:ph type="title"/>
          </p:nvPr>
        </p:nvSpPr>
        <p:spPr>
          <a:xfrm>
            <a:off x="-889066" y="1758999"/>
            <a:ext cx="10675607" cy="10198002"/>
          </a:xfrm>
          <a:prstGeom prst="rect">
            <a:avLst/>
          </a:prstGeom>
        </p:spPr>
        <p:txBody>
          <a:bodyPr/>
          <a:lstStyle>
            <a:lvl1pPr>
              <a:lnSpc>
                <a:spcPct val="70000"/>
              </a:lnSpc>
              <a:defRPr sz="21200" spc="-635" baseline="4716">
                <a:solidFill>
                  <a:srgbClr val="FFFFFF"/>
                </a:solidFill>
              </a:defRPr>
            </a:lvl1pPr>
          </a:lstStyle>
          <a:p>
            <a:r>
              <a:t>Title Text</a:t>
            </a:r>
          </a:p>
        </p:txBody>
      </p:sp>
      <p:sp>
        <p:nvSpPr>
          <p:cNvPr id="1388" name="Body Level One…"/>
          <p:cNvSpPr txBox="1">
            <a:spLocks noGrp="1"/>
          </p:cNvSpPr>
          <p:nvPr>
            <p:ph type="body" sz="quarter" idx="1"/>
          </p:nvPr>
        </p:nvSpPr>
        <p:spPr>
          <a:xfrm>
            <a:off x="1752302" y="11957001"/>
            <a:ext cx="20866002" cy="570426"/>
          </a:xfrm>
          <a:prstGeom prst="rect">
            <a:avLst/>
          </a:prstGeom>
        </p:spPr>
        <p:txBody>
          <a:bodyPr anchor="ctr"/>
          <a:lstStyle>
            <a:lvl1pPr>
              <a:lnSpc>
                <a:spcPct val="100000"/>
              </a:lnSpc>
              <a:defRPr sz="2400" i="1">
                <a:solidFill>
                  <a:srgbClr val="DCDEE0"/>
                </a:solidFill>
                <a:latin typeface="Helvetica Light"/>
                <a:ea typeface="Helvetica Light"/>
                <a:cs typeface="Helvetica Light"/>
                <a:sym typeface="Helvetica Light"/>
              </a:defRPr>
            </a:lvl1pPr>
            <a:lvl2pPr>
              <a:lnSpc>
                <a:spcPct val="100000"/>
              </a:lnSpc>
              <a:defRPr sz="2400" i="1">
                <a:solidFill>
                  <a:srgbClr val="DCDEE0"/>
                </a:solidFill>
                <a:latin typeface="Helvetica Light"/>
                <a:ea typeface="Helvetica Light"/>
                <a:cs typeface="Helvetica Light"/>
                <a:sym typeface="Helvetica Light"/>
              </a:defRPr>
            </a:lvl2pPr>
            <a:lvl3pPr>
              <a:lnSpc>
                <a:spcPct val="100000"/>
              </a:lnSpc>
              <a:defRPr sz="2400" i="1">
                <a:solidFill>
                  <a:srgbClr val="DCDEE0"/>
                </a:solidFill>
                <a:latin typeface="Helvetica Light"/>
                <a:ea typeface="Helvetica Light"/>
                <a:cs typeface="Helvetica Light"/>
                <a:sym typeface="Helvetica Light"/>
              </a:defRPr>
            </a:lvl3pPr>
            <a:lvl4pPr>
              <a:lnSpc>
                <a:spcPct val="100000"/>
              </a:lnSpc>
              <a:defRPr sz="2400" i="1">
                <a:solidFill>
                  <a:srgbClr val="DCDEE0"/>
                </a:solidFill>
                <a:latin typeface="Helvetica Light"/>
                <a:ea typeface="Helvetica Light"/>
                <a:cs typeface="Helvetica Light"/>
                <a:sym typeface="Helvetica Light"/>
              </a:defRPr>
            </a:lvl4pPr>
            <a:lvl5pPr>
              <a:lnSpc>
                <a:spcPct val="100000"/>
              </a:lnSpc>
              <a:defRPr sz="2400" i="1">
                <a:solidFill>
                  <a:srgbClr val="DCDEE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Auto Info copy">
    <p:bg>
      <p:bgPr>
        <a:gradFill flip="none" rotWithShape="1">
          <a:gsLst>
            <a:gs pos="0">
              <a:srgbClr val="000000"/>
            </a:gs>
            <a:gs pos="100000">
              <a:schemeClr val="accent4">
                <a:hueOff val="384618"/>
                <a:satOff val="3869"/>
                <a:lumOff val="5802"/>
              </a:schemeClr>
            </a:gs>
          </a:gsLst>
          <a:lin ang="3600000" scaled="0"/>
        </a:gradFill>
        <a:effectLst/>
      </p:bgPr>
    </p:bg>
    <p:spTree>
      <p:nvGrpSpPr>
        <p:cNvPr id="1" name=""/>
        <p:cNvGrpSpPr/>
        <p:nvPr/>
      </p:nvGrpSpPr>
      <p:grpSpPr>
        <a:xfrm>
          <a:off x="0" y="0"/>
          <a:ext cx="0" cy="0"/>
          <a:chOff x="0" y="0"/>
          <a:chExt cx="0" cy="0"/>
        </a:xfrm>
      </p:grpSpPr>
      <p:sp>
        <p:nvSpPr>
          <p:cNvPr id="1396" name="Rectangle"/>
          <p:cNvSpPr>
            <a:spLocks noGrp="1"/>
          </p:cNvSpPr>
          <p:nvPr>
            <p:ph type="body" idx="13"/>
          </p:nvPr>
        </p:nvSpPr>
        <p:spPr>
          <a:xfrm>
            <a:off x="0" y="0"/>
            <a:ext cx="24384000" cy="13716000"/>
          </a:xfrm>
          <a:prstGeom prst="rect">
            <a:avLst/>
          </a:prstGeom>
          <a:solidFill>
            <a:srgbClr val="2E3135">
              <a:alpha val="30000"/>
            </a:srgbClr>
          </a:solidFill>
        </p:spPr>
        <p:txBody>
          <a:bodyPr anchor="ctr"/>
          <a:lstStyle/>
          <a:p>
            <a:pPr>
              <a:lnSpc>
                <a:spcPct val="100000"/>
              </a:lnSpc>
              <a:defRPr sz="3600" b="1">
                <a:solidFill>
                  <a:srgbClr val="000000"/>
                </a:solidFill>
              </a:defRPr>
            </a:pPr>
            <a:endParaRPr/>
          </a:p>
        </p:txBody>
      </p:sp>
      <p:sp>
        <p:nvSpPr>
          <p:cNvPr id="1397" name="Title Text"/>
          <p:cNvSpPr txBox="1">
            <a:spLocks noGrp="1"/>
          </p:cNvSpPr>
          <p:nvPr>
            <p:ph type="title"/>
          </p:nvPr>
        </p:nvSpPr>
        <p:spPr>
          <a:xfrm>
            <a:off x="1752302" y="1758999"/>
            <a:ext cx="20866002" cy="13193929"/>
          </a:xfrm>
          <a:prstGeom prst="rect">
            <a:avLst/>
          </a:prstGeom>
        </p:spPr>
        <p:txBody>
          <a:bodyPr anchor="b"/>
          <a:lstStyle>
            <a:lvl1pPr>
              <a:lnSpc>
                <a:spcPct val="70000"/>
              </a:lnSpc>
              <a:defRPr sz="21200" spc="-635" baseline="4716">
                <a:solidFill>
                  <a:srgbClr val="FFFFFF"/>
                </a:solidFill>
              </a:defRPr>
            </a:lvl1pPr>
          </a:lstStyle>
          <a:p>
            <a:r>
              <a:t>Title Text</a:t>
            </a:r>
          </a:p>
        </p:txBody>
      </p:sp>
      <p:sp>
        <p:nvSpPr>
          <p:cNvPr id="1398" name="Body Level One…"/>
          <p:cNvSpPr txBox="1">
            <a:spLocks noGrp="1"/>
          </p:cNvSpPr>
          <p:nvPr>
            <p:ph type="body" sz="quarter" idx="1"/>
          </p:nvPr>
        </p:nvSpPr>
        <p:spPr>
          <a:xfrm>
            <a:off x="1752302" y="1758999"/>
            <a:ext cx="20866002" cy="570426"/>
          </a:xfrm>
          <a:prstGeom prst="rect">
            <a:avLst/>
          </a:prstGeom>
        </p:spPr>
        <p:txBody>
          <a:bodyPr anchor="ctr"/>
          <a:lstStyle>
            <a:lvl1pPr>
              <a:lnSpc>
                <a:spcPct val="100000"/>
              </a:lnSpc>
              <a:defRPr sz="2400" i="1">
                <a:solidFill>
                  <a:srgbClr val="DCDEE0"/>
                </a:solidFill>
                <a:latin typeface="Helvetica Light"/>
                <a:ea typeface="Helvetica Light"/>
                <a:cs typeface="Helvetica Light"/>
                <a:sym typeface="Helvetica Light"/>
              </a:defRPr>
            </a:lvl1pPr>
            <a:lvl2pPr>
              <a:lnSpc>
                <a:spcPct val="100000"/>
              </a:lnSpc>
              <a:defRPr sz="2400" i="1">
                <a:solidFill>
                  <a:srgbClr val="DCDEE0"/>
                </a:solidFill>
                <a:latin typeface="Helvetica Light"/>
                <a:ea typeface="Helvetica Light"/>
                <a:cs typeface="Helvetica Light"/>
                <a:sym typeface="Helvetica Light"/>
              </a:defRPr>
            </a:lvl2pPr>
            <a:lvl3pPr>
              <a:lnSpc>
                <a:spcPct val="100000"/>
              </a:lnSpc>
              <a:defRPr sz="2400" i="1">
                <a:solidFill>
                  <a:srgbClr val="DCDEE0"/>
                </a:solidFill>
                <a:latin typeface="Helvetica Light"/>
                <a:ea typeface="Helvetica Light"/>
                <a:cs typeface="Helvetica Light"/>
                <a:sym typeface="Helvetica Light"/>
              </a:defRPr>
            </a:lvl3pPr>
            <a:lvl4pPr>
              <a:lnSpc>
                <a:spcPct val="100000"/>
              </a:lnSpc>
              <a:defRPr sz="2400" i="1">
                <a:solidFill>
                  <a:srgbClr val="DCDEE0"/>
                </a:solidFill>
                <a:latin typeface="Helvetica Light"/>
                <a:ea typeface="Helvetica Light"/>
                <a:cs typeface="Helvetica Light"/>
                <a:sym typeface="Helvetica Light"/>
              </a:defRPr>
            </a:lvl4pPr>
            <a:lvl5pPr>
              <a:lnSpc>
                <a:spcPct val="100000"/>
              </a:lnSpc>
              <a:defRPr sz="2400" i="1">
                <a:solidFill>
                  <a:srgbClr val="DCDEE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Auto Info 2">
    <p:bg>
      <p:bgPr>
        <a:gradFill flip="none" rotWithShape="1">
          <a:gsLst>
            <a:gs pos="0">
              <a:srgbClr val="A6AAA9"/>
            </a:gs>
            <a:gs pos="100000">
              <a:srgbClr val="000000"/>
            </a:gs>
          </a:gsLst>
          <a:lin ang="3600000" scaled="0"/>
        </a:gradFill>
        <a:effectLst/>
      </p:bgPr>
    </p:bg>
    <p:spTree>
      <p:nvGrpSpPr>
        <p:cNvPr id="1" name=""/>
        <p:cNvGrpSpPr/>
        <p:nvPr/>
      </p:nvGrpSpPr>
      <p:grpSpPr>
        <a:xfrm>
          <a:off x="0" y="0"/>
          <a:ext cx="0" cy="0"/>
          <a:chOff x="0" y="0"/>
          <a:chExt cx="0" cy="0"/>
        </a:xfrm>
      </p:grpSpPr>
      <p:sp>
        <p:nvSpPr>
          <p:cNvPr id="1406" name="Rectangle"/>
          <p:cNvSpPr>
            <a:spLocks noGrp="1"/>
          </p:cNvSpPr>
          <p:nvPr>
            <p:ph type="body" idx="13"/>
          </p:nvPr>
        </p:nvSpPr>
        <p:spPr>
          <a:xfrm>
            <a:off x="0" y="0"/>
            <a:ext cx="24384000" cy="13716000"/>
          </a:xfrm>
          <a:prstGeom prst="rect">
            <a:avLst/>
          </a:prstGeom>
          <a:solidFill>
            <a:srgbClr val="2E3135">
              <a:alpha val="20000"/>
            </a:srgbClr>
          </a:solidFill>
        </p:spPr>
        <p:txBody>
          <a:bodyPr anchor="ctr"/>
          <a:lstStyle/>
          <a:p>
            <a:pPr>
              <a:lnSpc>
                <a:spcPct val="100000"/>
              </a:lnSpc>
              <a:defRPr sz="3600" b="1">
                <a:solidFill>
                  <a:srgbClr val="000000"/>
                </a:solidFill>
              </a:defRPr>
            </a:pPr>
            <a:endParaRPr/>
          </a:p>
        </p:txBody>
      </p:sp>
      <p:sp>
        <p:nvSpPr>
          <p:cNvPr id="1407" name="Square"/>
          <p:cNvSpPr>
            <a:spLocks noGrp="1"/>
          </p:cNvSpPr>
          <p:nvPr>
            <p:ph type="body" sz="quarter" idx="14"/>
          </p:nvPr>
        </p:nvSpPr>
        <p:spPr>
          <a:xfrm>
            <a:off x="10285561" y="4951561"/>
            <a:ext cx="3812878" cy="3812878"/>
          </a:xfrm>
          <a:prstGeom prst="rect">
            <a:avLst/>
          </a:prstGeom>
        </p:spPr>
        <p:txBody>
          <a:bodyPr anchor="ctr"/>
          <a:lstStyle/>
          <a:p>
            <a:pPr>
              <a:lnSpc>
                <a:spcPct val="100000"/>
              </a:lnSpc>
              <a:defRPr sz="3600" b="1">
                <a:solidFill>
                  <a:srgbClr val="000000"/>
                </a:solidFill>
              </a:defRPr>
            </a:pPr>
            <a:endParaRPr/>
          </a:p>
        </p:txBody>
      </p:sp>
      <p:sp>
        <p:nvSpPr>
          <p:cNvPr id="1408" name="Body Level One…"/>
          <p:cNvSpPr txBox="1">
            <a:spLocks noGrp="1"/>
          </p:cNvSpPr>
          <p:nvPr>
            <p:ph type="body" sz="quarter" idx="1"/>
          </p:nvPr>
        </p:nvSpPr>
        <p:spPr>
          <a:xfrm>
            <a:off x="1758999" y="11949707"/>
            <a:ext cx="20866002" cy="573237"/>
          </a:xfrm>
          <a:prstGeom prst="rect">
            <a:avLst/>
          </a:prstGeom>
        </p:spPr>
        <p:txBody>
          <a:bodyPr anchor="ctr"/>
          <a:lstStyle>
            <a:lvl1pPr>
              <a:lnSpc>
                <a:spcPct val="100000"/>
              </a:lnSpc>
              <a:defRPr sz="2400" i="1">
                <a:solidFill>
                  <a:srgbClr val="DCDEE0"/>
                </a:solidFill>
                <a:latin typeface="Helvetica Light"/>
                <a:ea typeface="Helvetica Light"/>
                <a:cs typeface="Helvetica Light"/>
                <a:sym typeface="Helvetica Light"/>
              </a:defRPr>
            </a:lvl1pPr>
            <a:lvl2pPr>
              <a:lnSpc>
                <a:spcPct val="100000"/>
              </a:lnSpc>
              <a:defRPr sz="2400" i="1">
                <a:solidFill>
                  <a:srgbClr val="DCDEE0"/>
                </a:solidFill>
                <a:latin typeface="Helvetica Light"/>
                <a:ea typeface="Helvetica Light"/>
                <a:cs typeface="Helvetica Light"/>
                <a:sym typeface="Helvetica Light"/>
              </a:defRPr>
            </a:lvl2pPr>
            <a:lvl3pPr>
              <a:lnSpc>
                <a:spcPct val="100000"/>
              </a:lnSpc>
              <a:defRPr sz="2400" i="1">
                <a:solidFill>
                  <a:srgbClr val="DCDEE0"/>
                </a:solidFill>
                <a:latin typeface="Helvetica Light"/>
                <a:ea typeface="Helvetica Light"/>
                <a:cs typeface="Helvetica Light"/>
                <a:sym typeface="Helvetica Light"/>
              </a:defRPr>
            </a:lvl3pPr>
            <a:lvl4pPr>
              <a:lnSpc>
                <a:spcPct val="100000"/>
              </a:lnSpc>
              <a:defRPr sz="2400" i="1">
                <a:solidFill>
                  <a:srgbClr val="DCDEE0"/>
                </a:solidFill>
                <a:latin typeface="Helvetica Light"/>
                <a:ea typeface="Helvetica Light"/>
                <a:cs typeface="Helvetica Light"/>
                <a:sym typeface="Helvetica Light"/>
              </a:defRPr>
            </a:lvl4pPr>
            <a:lvl5pPr>
              <a:lnSpc>
                <a:spcPct val="100000"/>
              </a:lnSpc>
              <a:defRPr sz="2400" i="1">
                <a:solidFill>
                  <a:srgbClr val="DCDEE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09" name="Title Text"/>
          <p:cNvSpPr txBox="1">
            <a:spLocks noGrp="1"/>
          </p:cNvSpPr>
          <p:nvPr>
            <p:ph type="title"/>
          </p:nvPr>
        </p:nvSpPr>
        <p:spPr>
          <a:xfrm>
            <a:off x="1758999" y="9095730"/>
            <a:ext cx="20866002" cy="2853978"/>
          </a:xfrm>
          <a:prstGeom prst="rect">
            <a:avLst/>
          </a:prstGeom>
        </p:spPr>
        <p:txBody>
          <a:bodyPr/>
          <a:lstStyle>
            <a:lvl1pPr algn="ctr">
              <a:defRPr>
                <a:solidFill>
                  <a:srgbClr val="FFFFFF"/>
                </a:solidFill>
              </a:defRPr>
            </a:lvl1pPr>
          </a:lstStyle>
          <a:p>
            <a:r>
              <a:t>Title Text</a:t>
            </a:r>
          </a:p>
        </p:txBody>
      </p:sp>
      <p:sp>
        <p:nvSpPr>
          <p:cNvPr id="14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Auto Info 3">
    <p:bg>
      <p:bgPr>
        <a:gradFill flip="none" rotWithShape="1">
          <a:gsLst>
            <a:gs pos="0">
              <a:schemeClr val="accent1">
                <a:satOff val="-3355"/>
                <a:lumOff val="26614"/>
              </a:schemeClr>
            </a:gs>
            <a:gs pos="100000">
              <a:schemeClr val="accent6">
                <a:lumOff val="-21524"/>
              </a:schemeClr>
            </a:gs>
          </a:gsLst>
          <a:lin ang="3600000" scaled="0"/>
        </a:gradFill>
        <a:effectLst/>
      </p:bgPr>
    </p:bg>
    <p:spTree>
      <p:nvGrpSpPr>
        <p:cNvPr id="1" name=""/>
        <p:cNvGrpSpPr/>
        <p:nvPr/>
      </p:nvGrpSpPr>
      <p:grpSpPr>
        <a:xfrm>
          <a:off x="0" y="0"/>
          <a:ext cx="0" cy="0"/>
          <a:chOff x="0" y="0"/>
          <a:chExt cx="0" cy="0"/>
        </a:xfrm>
      </p:grpSpPr>
      <p:sp>
        <p:nvSpPr>
          <p:cNvPr id="1417" name="Rectangle"/>
          <p:cNvSpPr>
            <a:spLocks noGrp="1"/>
          </p:cNvSpPr>
          <p:nvPr>
            <p:ph type="body" idx="13"/>
          </p:nvPr>
        </p:nvSpPr>
        <p:spPr>
          <a:xfrm>
            <a:off x="0" y="0"/>
            <a:ext cx="24384000" cy="13716000"/>
          </a:xfrm>
          <a:prstGeom prst="rect">
            <a:avLst/>
          </a:prstGeom>
        </p:spPr>
        <p:txBody>
          <a:bodyPr anchor="ctr"/>
          <a:lstStyle/>
          <a:p>
            <a:pPr>
              <a:lnSpc>
                <a:spcPct val="100000"/>
              </a:lnSpc>
              <a:defRPr sz="3200" b="1">
                <a:solidFill>
                  <a:srgbClr val="FFFFFF"/>
                </a:solidFill>
              </a:defRPr>
            </a:pPr>
            <a:endParaRPr/>
          </a:p>
        </p:txBody>
      </p:sp>
      <p:sp>
        <p:nvSpPr>
          <p:cNvPr id="1418" name="Square"/>
          <p:cNvSpPr>
            <a:spLocks noGrp="1"/>
          </p:cNvSpPr>
          <p:nvPr>
            <p:ph type="body" sz="quarter" idx="14"/>
          </p:nvPr>
        </p:nvSpPr>
        <p:spPr>
          <a:xfrm>
            <a:off x="10285561" y="4951561"/>
            <a:ext cx="3812878" cy="3812878"/>
          </a:xfrm>
          <a:prstGeom prst="rect">
            <a:avLst/>
          </a:prstGeom>
        </p:spPr>
        <p:txBody>
          <a:bodyPr anchor="ctr"/>
          <a:lstStyle/>
          <a:p>
            <a:pPr>
              <a:lnSpc>
                <a:spcPct val="100000"/>
              </a:lnSpc>
              <a:defRPr sz="3600" b="1">
                <a:solidFill>
                  <a:srgbClr val="000000"/>
                </a:solidFill>
              </a:defRPr>
            </a:pPr>
            <a:endParaRPr/>
          </a:p>
        </p:txBody>
      </p:sp>
      <p:sp>
        <p:nvSpPr>
          <p:cNvPr id="1419" name="Body Level One…"/>
          <p:cNvSpPr txBox="1">
            <a:spLocks noGrp="1"/>
          </p:cNvSpPr>
          <p:nvPr>
            <p:ph type="body" sz="quarter" idx="1"/>
          </p:nvPr>
        </p:nvSpPr>
        <p:spPr>
          <a:xfrm>
            <a:off x="1758999" y="11949707"/>
            <a:ext cx="20866002" cy="522437"/>
          </a:xfrm>
          <a:prstGeom prst="rect">
            <a:avLst/>
          </a:prstGeom>
        </p:spPr>
        <p:txBody>
          <a:bodyPr anchor="b"/>
          <a:lstStyle>
            <a:lvl1pPr>
              <a:lnSpc>
                <a:spcPct val="100000"/>
              </a:lnSpc>
              <a:defRPr sz="2400" i="1">
                <a:solidFill>
                  <a:srgbClr val="DCDEE0"/>
                </a:solidFill>
                <a:latin typeface="Helvetica Light"/>
                <a:ea typeface="Helvetica Light"/>
                <a:cs typeface="Helvetica Light"/>
                <a:sym typeface="Helvetica Light"/>
              </a:defRPr>
            </a:lvl1pPr>
            <a:lvl2pPr>
              <a:lnSpc>
                <a:spcPct val="100000"/>
              </a:lnSpc>
              <a:defRPr sz="2400" i="1">
                <a:solidFill>
                  <a:srgbClr val="DCDEE0"/>
                </a:solidFill>
                <a:latin typeface="Helvetica Light"/>
                <a:ea typeface="Helvetica Light"/>
                <a:cs typeface="Helvetica Light"/>
                <a:sym typeface="Helvetica Light"/>
              </a:defRPr>
            </a:lvl2pPr>
            <a:lvl3pPr>
              <a:lnSpc>
                <a:spcPct val="100000"/>
              </a:lnSpc>
              <a:defRPr sz="2400" i="1">
                <a:solidFill>
                  <a:srgbClr val="DCDEE0"/>
                </a:solidFill>
                <a:latin typeface="Helvetica Light"/>
                <a:ea typeface="Helvetica Light"/>
                <a:cs typeface="Helvetica Light"/>
                <a:sym typeface="Helvetica Light"/>
              </a:defRPr>
            </a:lvl3pPr>
            <a:lvl4pPr>
              <a:lnSpc>
                <a:spcPct val="100000"/>
              </a:lnSpc>
              <a:defRPr sz="2400" i="1">
                <a:solidFill>
                  <a:srgbClr val="DCDEE0"/>
                </a:solidFill>
                <a:latin typeface="Helvetica Light"/>
                <a:ea typeface="Helvetica Light"/>
                <a:cs typeface="Helvetica Light"/>
                <a:sym typeface="Helvetica Light"/>
              </a:defRPr>
            </a:lvl4pPr>
            <a:lvl5pPr>
              <a:lnSpc>
                <a:spcPct val="100000"/>
              </a:lnSpc>
              <a:defRPr sz="2400" i="1">
                <a:solidFill>
                  <a:srgbClr val="DCDEE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20" name="Title Text"/>
          <p:cNvSpPr txBox="1">
            <a:spLocks noGrp="1"/>
          </p:cNvSpPr>
          <p:nvPr>
            <p:ph type="title"/>
          </p:nvPr>
        </p:nvSpPr>
        <p:spPr>
          <a:xfrm>
            <a:off x="1758999" y="9095730"/>
            <a:ext cx="20866002" cy="2853978"/>
          </a:xfrm>
          <a:prstGeom prst="rect">
            <a:avLst/>
          </a:prstGeom>
        </p:spPr>
        <p:txBody>
          <a:bodyPr/>
          <a:lstStyle>
            <a:lvl1pPr algn="ctr">
              <a:defRPr>
                <a:solidFill>
                  <a:srgbClr val="FFFFFF"/>
                </a:solidFill>
              </a:defRPr>
            </a:lvl1pPr>
          </a:lstStyle>
          <a:p>
            <a:r>
              <a:t>Title Text</a:t>
            </a:r>
          </a:p>
        </p:txBody>
      </p:sp>
      <p:sp>
        <p:nvSpPr>
          <p:cNvPr id="14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Auto Info 4">
    <p:bg>
      <p:bgPr>
        <a:gradFill flip="none" rotWithShape="1">
          <a:gsLst>
            <a:gs pos="0">
              <a:srgbClr val="00CEAE"/>
            </a:gs>
            <a:gs pos="100000">
              <a:schemeClr val="accent1">
                <a:hueOff val="273561"/>
                <a:satOff val="2937"/>
                <a:lumOff val="-22233"/>
              </a:schemeClr>
            </a:gs>
          </a:gsLst>
          <a:lin ang="3600000" scaled="0"/>
        </a:gradFill>
        <a:effectLst/>
      </p:bgPr>
    </p:bg>
    <p:spTree>
      <p:nvGrpSpPr>
        <p:cNvPr id="1" name=""/>
        <p:cNvGrpSpPr/>
        <p:nvPr/>
      </p:nvGrpSpPr>
      <p:grpSpPr>
        <a:xfrm>
          <a:off x="0" y="0"/>
          <a:ext cx="0" cy="0"/>
          <a:chOff x="0" y="0"/>
          <a:chExt cx="0" cy="0"/>
        </a:xfrm>
      </p:grpSpPr>
      <p:sp>
        <p:nvSpPr>
          <p:cNvPr id="1428" name="Rectangle"/>
          <p:cNvSpPr>
            <a:spLocks noGrp="1"/>
          </p:cNvSpPr>
          <p:nvPr>
            <p:ph type="body" idx="13"/>
          </p:nvPr>
        </p:nvSpPr>
        <p:spPr>
          <a:xfrm>
            <a:off x="0" y="0"/>
            <a:ext cx="24384000" cy="13716000"/>
          </a:xfrm>
          <a:prstGeom prst="rect">
            <a:avLst/>
          </a:prstGeom>
        </p:spPr>
        <p:txBody>
          <a:bodyPr anchor="ctr"/>
          <a:lstStyle/>
          <a:p>
            <a:pPr>
              <a:lnSpc>
                <a:spcPct val="100000"/>
              </a:lnSpc>
              <a:defRPr sz="3200" b="1">
                <a:solidFill>
                  <a:srgbClr val="FFFFFF"/>
                </a:solidFill>
              </a:defRPr>
            </a:pPr>
            <a:endParaRPr/>
          </a:p>
        </p:txBody>
      </p:sp>
      <p:sp>
        <p:nvSpPr>
          <p:cNvPr id="1429" name="Square"/>
          <p:cNvSpPr>
            <a:spLocks noGrp="1"/>
          </p:cNvSpPr>
          <p:nvPr>
            <p:ph type="body" sz="quarter" idx="14"/>
          </p:nvPr>
        </p:nvSpPr>
        <p:spPr>
          <a:xfrm>
            <a:off x="10285561" y="4951561"/>
            <a:ext cx="3812878" cy="3812878"/>
          </a:xfrm>
          <a:prstGeom prst="rect">
            <a:avLst/>
          </a:prstGeom>
        </p:spPr>
        <p:txBody>
          <a:bodyPr anchor="ctr"/>
          <a:lstStyle/>
          <a:p>
            <a:pPr>
              <a:lnSpc>
                <a:spcPct val="100000"/>
              </a:lnSpc>
              <a:defRPr sz="3600" b="1">
                <a:solidFill>
                  <a:srgbClr val="000000"/>
                </a:solidFill>
              </a:defRPr>
            </a:pPr>
            <a:endParaRPr/>
          </a:p>
        </p:txBody>
      </p:sp>
      <p:sp>
        <p:nvSpPr>
          <p:cNvPr id="1430" name="Body Level One…"/>
          <p:cNvSpPr txBox="1">
            <a:spLocks noGrp="1"/>
          </p:cNvSpPr>
          <p:nvPr>
            <p:ph type="body" sz="quarter" idx="1"/>
          </p:nvPr>
        </p:nvSpPr>
        <p:spPr>
          <a:xfrm>
            <a:off x="1758999" y="11949707"/>
            <a:ext cx="20866002" cy="522437"/>
          </a:xfrm>
          <a:prstGeom prst="rect">
            <a:avLst/>
          </a:prstGeom>
        </p:spPr>
        <p:txBody>
          <a:bodyPr anchor="b"/>
          <a:lstStyle>
            <a:lvl1pPr>
              <a:lnSpc>
                <a:spcPct val="100000"/>
              </a:lnSpc>
              <a:defRPr sz="2400" i="1">
                <a:solidFill>
                  <a:srgbClr val="DCDEE0"/>
                </a:solidFill>
                <a:latin typeface="Helvetica Light"/>
                <a:ea typeface="Helvetica Light"/>
                <a:cs typeface="Helvetica Light"/>
                <a:sym typeface="Helvetica Light"/>
              </a:defRPr>
            </a:lvl1pPr>
            <a:lvl2pPr>
              <a:lnSpc>
                <a:spcPct val="100000"/>
              </a:lnSpc>
              <a:defRPr sz="2400" i="1">
                <a:solidFill>
                  <a:srgbClr val="DCDEE0"/>
                </a:solidFill>
                <a:latin typeface="Helvetica Light"/>
                <a:ea typeface="Helvetica Light"/>
                <a:cs typeface="Helvetica Light"/>
                <a:sym typeface="Helvetica Light"/>
              </a:defRPr>
            </a:lvl2pPr>
            <a:lvl3pPr>
              <a:lnSpc>
                <a:spcPct val="100000"/>
              </a:lnSpc>
              <a:defRPr sz="2400" i="1">
                <a:solidFill>
                  <a:srgbClr val="DCDEE0"/>
                </a:solidFill>
                <a:latin typeface="Helvetica Light"/>
                <a:ea typeface="Helvetica Light"/>
                <a:cs typeface="Helvetica Light"/>
                <a:sym typeface="Helvetica Light"/>
              </a:defRPr>
            </a:lvl3pPr>
            <a:lvl4pPr>
              <a:lnSpc>
                <a:spcPct val="100000"/>
              </a:lnSpc>
              <a:defRPr sz="2400" i="1">
                <a:solidFill>
                  <a:srgbClr val="DCDEE0"/>
                </a:solidFill>
                <a:latin typeface="Helvetica Light"/>
                <a:ea typeface="Helvetica Light"/>
                <a:cs typeface="Helvetica Light"/>
                <a:sym typeface="Helvetica Light"/>
              </a:defRPr>
            </a:lvl4pPr>
            <a:lvl5pPr>
              <a:lnSpc>
                <a:spcPct val="100000"/>
              </a:lnSpc>
              <a:defRPr sz="2400" i="1">
                <a:solidFill>
                  <a:srgbClr val="DCDEE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31" name="Title Text"/>
          <p:cNvSpPr txBox="1">
            <a:spLocks noGrp="1"/>
          </p:cNvSpPr>
          <p:nvPr>
            <p:ph type="title"/>
          </p:nvPr>
        </p:nvSpPr>
        <p:spPr>
          <a:xfrm>
            <a:off x="1758999" y="9095730"/>
            <a:ext cx="20866002" cy="2853978"/>
          </a:xfrm>
          <a:prstGeom prst="rect">
            <a:avLst/>
          </a:prstGeom>
        </p:spPr>
        <p:txBody>
          <a:bodyPr/>
          <a:lstStyle>
            <a:lvl1pPr algn="ctr">
              <a:defRPr>
                <a:solidFill>
                  <a:srgbClr val="FFFFFF"/>
                </a:solidFill>
              </a:defRPr>
            </a:lvl1pPr>
          </a:lstStyle>
          <a:p>
            <a:r>
              <a:t>Title Text</a:t>
            </a:r>
          </a:p>
        </p:txBody>
      </p:sp>
      <p:sp>
        <p:nvSpPr>
          <p:cNvPr id="14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Auto Info 5">
    <p:bg>
      <p:bgPr>
        <a:gradFill flip="none" rotWithShape="1">
          <a:gsLst>
            <a:gs pos="0">
              <a:srgbClr val="FBFDCA"/>
            </a:gs>
            <a:gs pos="100000">
              <a:srgbClr val="000000"/>
            </a:gs>
          </a:gsLst>
          <a:lin ang="3600000" scaled="0"/>
        </a:gradFill>
        <a:effectLst/>
      </p:bgPr>
    </p:bg>
    <p:spTree>
      <p:nvGrpSpPr>
        <p:cNvPr id="1" name=""/>
        <p:cNvGrpSpPr/>
        <p:nvPr/>
      </p:nvGrpSpPr>
      <p:grpSpPr>
        <a:xfrm>
          <a:off x="0" y="0"/>
          <a:ext cx="0" cy="0"/>
          <a:chOff x="0" y="0"/>
          <a:chExt cx="0" cy="0"/>
        </a:xfrm>
      </p:grpSpPr>
      <p:sp>
        <p:nvSpPr>
          <p:cNvPr id="1439" name="Rectangle"/>
          <p:cNvSpPr>
            <a:spLocks noGrp="1"/>
          </p:cNvSpPr>
          <p:nvPr>
            <p:ph type="body" idx="13"/>
          </p:nvPr>
        </p:nvSpPr>
        <p:spPr>
          <a:xfrm>
            <a:off x="0" y="0"/>
            <a:ext cx="24384000" cy="13716000"/>
          </a:xfrm>
          <a:prstGeom prst="rect">
            <a:avLst/>
          </a:prstGeom>
        </p:spPr>
        <p:txBody>
          <a:bodyPr anchor="ctr"/>
          <a:lstStyle/>
          <a:p>
            <a:pPr>
              <a:lnSpc>
                <a:spcPct val="100000"/>
              </a:lnSpc>
              <a:defRPr sz="3200" b="1">
                <a:solidFill>
                  <a:srgbClr val="FFFFFF"/>
                </a:solidFill>
              </a:defRPr>
            </a:pPr>
            <a:endParaRPr/>
          </a:p>
        </p:txBody>
      </p:sp>
      <p:sp>
        <p:nvSpPr>
          <p:cNvPr id="1440" name="Square"/>
          <p:cNvSpPr>
            <a:spLocks noGrp="1"/>
          </p:cNvSpPr>
          <p:nvPr>
            <p:ph type="body" sz="quarter" idx="14"/>
          </p:nvPr>
        </p:nvSpPr>
        <p:spPr>
          <a:xfrm>
            <a:off x="10285561" y="4951561"/>
            <a:ext cx="3812878" cy="3812878"/>
          </a:xfrm>
          <a:prstGeom prst="rect">
            <a:avLst/>
          </a:prstGeom>
        </p:spPr>
        <p:txBody>
          <a:bodyPr anchor="ctr"/>
          <a:lstStyle/>
          <a:p>
            <a:pPr>
              <a:lnSpc>
                <a:spcPct val="100000"/>
              </a:lnSpc>
              <a:defRPr sz="3600" b="1">
                <a:solidFill>
                  <a:srgbClr val="000000"/>
                </a:solidFill>
              </a:defRPr>
            </a:pPr>
            <a:endParaRPr/>
          </a:p>
        </p:txBody>
      </p:sp>
      <p:sp>
        <p:nvSpPr>
          <p:cNvPr id="1441" name="Body Level One…"/>
          <p:cNvSpPr txBox="1">
            <a:spLocks noGrp="1"/>
          </p:cNvSpPr>
          <p:nvPr>
            <p:ph type="body" sz="quarter" idx="1"/>
          </p:nvPr>
        </p:nvSpPr>
        <p:spPr>
          <a:xfrm>
            <a:off x="1758999" y="11949707"/>
            <a:ext cx="20866002" cy="522437"/>
          </a:xfrm>
          <a:prstGeom prst="rect">
            <a:avLst/>
          </a:prstGeom>
        </p:spPr>
        <p:txBody>
          <a:bodyPr anchor="b"/>
          <a:lstStyle>
            <a:lvl1pPr>
              <a:lnSpc>
                <a:spcPct val="100000"/>
              </a:lnSpc>
              <a:defRPr sz="2400" i="1">
                <a:solidFill>
                  <a:srgbClr val="DCDEE0"/>
                </a:solidFill>
                <a:latin typeface="Helvetica Light"/>
                <a:ea typeface="Helvetica Light"/>
                <a:cs typeface="Helvetica Light"/>
                <a:sym typeface="Helvetica Light"/>
              </a:defRPr>
            </a:lvl1pPr>
            <a:lvl2pPr>
              <a:lnSpc>
                <a:spcPct val="100000"/>
              </a:lnSpc>
              <a:defRPr sz="2400" i="1">
                <a:solidFill>
                  <a:srgbClr val="DCDEE0"/>
                </a:solidFill>
                <a:latin typeface="Helvetica Light"/>
                <a:ea typeface="Helvetica Light"/>
                <a:cs typeface="Helvetica Light"/>
                <a:sym typeface="Helvetica Light"/>
              </a:defRPr>
            </a:lvl2pPr>
            <a:lvl3pPr>
              <a:lnSpc>
                <a:spcPct val="100000"/>
              </a:lnSpc>
              <a:defRPr sz="2400" i="1">
                <a:solidFill>
                  <a:srgbClr val="DCDEE0"/>
                </a:solidFill>
                <a:latin typeface="Helvetica Light"/>
                <a:ea typeface="Helvetica Light"/>
                <a:cs typeface="Helvetica Light"/>
                <a:sym typeface="Helvetica Light"/>
              </a:defRPr>
            </a:lvl3pPr>
            <a:lvl4pPr>
              <a:lnSpc>
                <a:spcPct val="100000"/>
              </a:lnSpc>
              <a:defRPr sz="2400" i="1">
                <a:solidFill>
                  <a:srgbClr val="DCDEE0"/>
                </a:solidFill>
                <a:latin typeface="Helvetica Light"/>
                <a:ea typeface="Helvetica Light"/>
                <a:cs typeface="Helvetica Light"/>
                <a:sym typeface="Helvetica Light"/>
              </a:defRPr>
            </a:lvl4pPr>
            <a:lvl5pPr>
              <a:lnSpc>
                <a:spcPct val="100000"/>
              </a:lnSpc>
              <a:defRPr sz="2400" i="1">
                <a:solidFill>
                  <a:srgbClr val="DCDEE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42" name="Title Text"/>
          <p:cNvSpPr txBox="1">
            <a:spLocks noGrp="1"/>
          </p:cNvSpPr>
          <p:nvPr>
            <p:ph type="title"/>
          </p:nvPr>
        </p:nvSpPr>
        <p:spPr>
          <a:xfrm>
            <a:off x="1758999" y="9095730"/>
            <a:ext cx="20866002" cy="2853978"/>
          </a:xfrm>
          <a:prstGeom prst="rect">
            <a:avLst/>
          </a:prstGeom>
        </p:spPr>
        <p:txBody>
          <a:bodyPr/>
          <a:lstStyle>
            <a:lvl1pPr algn="ctr">
              <a:defRPr>
                <a:solidFill>
                  <a:srgbClr val="FFFFFF"/>
                </a:solidFill>
              </a:defRPr>
            </a:lvl1pPr>
          </a:lstStyle>
          <a:p>
            <a:r>
              <a:t>Title Text</a:t>
            </a:r>
          </a:p>
        </p:txBody>
      </p:sp>
      <p:sp>
        <p:nvSpPr>
          <p:cNvPr id="14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Auto Info 6">
    <p:bg>
      <p:bgPr>
        <a:gradFill flip="none" rotWithShape="1">
          <a:gsLst>
            <a:gs pos="0">
              <a:schemeClr val="accent5">
                <a:hueOff val="-444211"/>
                <a:satOff val="-14915"/>
                <a:lumOff val="22857"/>
              </a:schemeClr>
            </a:gs>
            <a:gs pos="100000">
              <a:schemeClr val="accent1">
                <a:hueOff val="273561"/>
                <a:satOff val="2937"/>
                <a:lumOff val="-22233"/>
              </a:schemeClr>
            </a:gs>
          </a:gsLst>
          <a:lin ang="3600000" scaled="0"/>
        </a:gradFill>
        <a:effectLst/>
      </p:bgPr>
    </p:bg>
    <p:spTree>
      <p:nvGrpSpPr>
        <p:cNvPr id="1" name=""/>
        <p:cNvGrpSpPr/>
        <p:nvPr/>
      </p:nvGrpSpPr>
      <p:grpSpPr>
        <a:xfrm>
          <a:off x="0" y="0"/>
          <a:ext cx="0" cy="0"/>
          <a:chOff x="0" y="0"/>
          <a:chExt cx="0" cy="0"/>
        </a:xfrm>
      </p:grpSpPr>
      <p:sp>
        <p:nvSpPr>
          <p:cNvPr id="1450" name="Rectangle"/>
          <p:cNvSpPr>
            <a:spLocks noGrp="1"/>
          </p:cNvSpPr>
          <p:nvPr>
            <p:ph type="body" idx="13"/>
          </p:nvPr>
        </p:nvSpPr>
        <p:spPr>
          <a:xfrm>
            <a:off x="0" y="0"/>
            <a:ext cx="24384000" cy="13716000"/>
          </a:xfrm>
          <a:prstGeom prst="rect">
            <a:avLst/>
          </a:prstGeom>
        </p:spPr>
        <p:txBody>
          <a:bodyPr anchor="ctr"/>
          <a:lstStyle/>
          <a:p>
            <a:pPr>
              <a:lnSpc>
                <a:spcPct val="100000"/>
              </a:lnSpc>
              <a:defRPr sz="3200" b="1">
                <a:solidFill>
                  <a:srgbClr val="FFFFFF"/>
                </a:solidFill>
              </a:defRPr>
            </a:pPr>
            <a:endParaRPr/>
          </a:p>
        </p:txBody>
      </p:sp>
      <p:sp>
        <p:nvSpPr>
          <p:cNvPr id="1451" name="Square"/>
          <p:cNvSpPr>
            <a:spLocks noGrp="1"/>
          </p:cNvSpPr>
          <p:nvPr>
            <p:ph type="body" sz="quarter" idx="14"/>
          </p:nvPr>
        </p:nvSpPr>
        <p:spPr>
          <a:xfrm>
            <a:off x="10285561" y="4951561"/>
            <a:ext cx="3812878" cy="3812878"/>
          </a:xfrm>
          <a:prstGeom prst="rect">
            <a:avLst/>
          </a:prstGeom>
        </p:spPr>
        <p:txBody>
          <a:bodyPr anchor="ctr"/>
          <a:lstStyle/>
          <a:p>
            <a:pPr>
              <a:lnSpc>
                <a:spcPct val="100000"/>
              </a:lnSpc>
              <a:defRPr sz="3600" b="1">
                <a:solidFill>
                  <a:srgbClr val="000000"/>
                </a:solidFill>
              </a:defRPr>
            </a:pPr>
            <a:endParaRPr/>
          </a:p>
        </p:txBody>
      </p:sp>
      <p:sp>
        <p:nvSpPr>
          <p:cNvPr id="1452" name="Body Level One…"/>
          <p:cNvSpPr txBox="1">
            <a:spLocks noGrp="1"/>
          </p:cNvSpPr>
          <p:nvPr>
            <p:ph type="body" sz="quarter" idx="1"/>
          </p:nvPr>
        </p:nvSpPr>
        <p:spPr>
          <a:xfrm>
            <a:off x="1758999" y="11949707"/>
            <a:ext cx="20866002" cy="522437"/>
          </a:xfrm>
          <a:prstGeom prst="rect">
            <a:avLst/>
          </a:prstGeom>
        </p:spPr>
        <p:txBody>
          <a:bodyPr anchor="b"/>
          <a:lstStyle>
            <a:lvl1pPr>
              <a:lnSpc>
                <a:spcPct val="100000"/>
              </a:lnSpc>
              <a:defRPr sz="2400" i="1">
                <a:solidFill>
                  <a:srgbClr val="DCDEE0"/>
                </a:solidFill>
                <a:latin typeface="Helvetica Light"/>
                <a:ea typeface="Helvetica Light"/>
                <a:cs typeface="Helvetica Light"/>
                <a:sym typeface="Helvetica Light"/>
              </a:defRPr>
            </a:lvl1pPr>
            <a:lvl2pPr>
              <a:lnSpc>
                <a:spcPct val="100000"/>
              </a:lnSpc>
              <a:defRPr sz="2400" i="1">
                <a:solidFill>
                  <a:srgbClr val="DCDEE0"/>
                </a:solidFill>
                <a:latin typeface="Helvetica Light"/>
                <a:ea typeface="Helvetica Light"/>
                <a:cs typeface="Helvetica Light"/>
                <a:sym typeface="Helvetica Light"/>
              </a:defRPr>
            </a:lvl2pPr>
            <a:lvl3pPr>
              <a:lnSpc>
                <a:spcPct val="100000"/>
              </a:lnSpc>
              <a:defRPr sz="2400" i="1">
                <a:solidFill>
                  <a:srgbClr val="DCDEE0"/>
                </a:solidFill>
                <a:latin typeface="Helvetica Light"/>
                <a:ea typeface="Helvetica Light"/>
                <a:cs typeface="Helvetica Light"/>
                <a:sym typeface="Helvetica Light"/>
              </a:defRPr>
            </a:lvl3pPr>
            <a:lvl4pPr>
              <a:lnSpc>
                <a:spcPct val="100000"/>
              </a:lnSpc>
              <a:defRPr sz="2400" i="1">
                <a:solidFill>
                  <a:srgbClr val="DCDEE0"/>
                </a:solidFill>
                <a:latin typeface="Helvetica Light"/>
                <a:ea typeface="Helvetica Light"/>
                <a:cs typeface="Helvetica Light"/>
                <a:sym typeface="Helvetica Light"/>
              </a:defRPr>
            </a:lvl4pPr>
            <a:lvl5pPr>
              <a:lnSpc>
                <a:spcPct val="100000"/>
              </a:lnSpc>
              <a:defRPr sz="2400" i="1">
                <a:solidFill>
                  <a:srgbClr val="DCDEE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53" name="Title Text"/>
          <p:cNvSpPr txBox="1">
            <a:spLocks noGrp="1"/>
          </p:cNvSpPr>
          <p:nvPr>
            <p:ph type="title"/>
          </p:nvPr>
        </p:nvSpPr>
        <p:spPr>
          <a:xfrm>
            <a:off x="1758999" y="9095730"/>
            <a:ext cx="20866002" cy="2853978"/>
          </a:xfrm>
          <a:prstGeom prst="rect">
            <a:avLst/>
          </a:prstGeom>
        </p:spPr>
        <p:txBody>
          <a:bodyPr/>
          <a:lstStyle>
            <a:lvl1pPr algn="ctr">
              <a:defRPr>
                <a:solidFill>
                  <a:srgbClr val="FFFFFF"/>
                </a:solidFill>
              </a:defRPr>
            </a:lvl1pPr>
          </a:lstStyle>
          <a:p>
            <a:r>
              <a:t>Title Text</a:t>
            </a:r>
          </a:p>
        </p:txBody>
      </p:sp>
      <p:sp>
        <p:nvSpPr>
          <p:cNvPr id="14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ine 4 Inverted">
    <p:bg>
      <p:bgPr>
        <a:solidFill>
          <a:srgbClr val="000000"/>
        </a:solidFill>
        <a:effectLst/>
      </p:bgPr>
    </p:bg>
    <p:spTree>
      <p:nvGrpSpPr>
        <p:cNvPr id="1" name=""/>
        <p:cNvGrpSpPr/>
        <p:nvPr/>
      </p:nvGrpSpPr>
      <p:grpSpPr>
        <a:xfrm>
          <a:off x="0" y="0"/>
          <a:ext cx="0" cy="0"/>
          <a:chOff x="0" y="0"/>
          <a:chExt cx="0" cy="0"/>
        </a:xfrm>
      </p:grpSpPr>
      <p:sp>
        <p:nvSpPr>
          <p:cNvPr id="106" name="Shape"/>
          <p:cNvSpPr/>
          <p:nvPr/>
        </p:nvSpPr>
        <p:spPr>
          <a:xfrm>
            <a:off x="12192619"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2E3135"/>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07" name="Title Text"/>
          <p:cNvSpPr txBox="1">
            <a:spLocks noGrp="1"/>
          </p:cNvSpPr>
          <p:nvPr>
            <p:ph type="title"/>
          </p:nvPr>
        </p:nvSpPr>
        <p:spPr>
          <a:xfrm>
            <a:off x="13104217" y="1758999"/>
            <a:ext cx="9520784" cy="10198001"/>
          </a:xfrm>
          <a:prstGeom prst="rect">
            <a:avLst/>
          </a:prstGeom>
        </p:spPr>
        <p:txBody>
          <a:bodyPr/>
          <a:lstStyle>
            <a:lvl1pPr>
              <a:lnSpc>
                <a:spcPct val="70000"/>
              </a:lnSpc>
              <a:defRPr sz="11200" spc="-336" baseline="8928">
                <a:solidFill>
                  <a:srgbClr val="FFFFFF"/>
                </a:solidFill>
              </a:defRPr>
            </a:lvl1pPr>
          </a:lstStyle>
          <a:p>
            <a:r>
              <a:t>Title Text</a:t>
            </a:r>
          </a:p>
        </p:txBody>
      </p:sp>
      <p:sp>
        <p:nvSpPr>
          <p:cNvPr id="108" name="Slide Number"/>
          <p:cNvSpPr txBox="1">
            <a:spLocks noGrp="1"/>
          </p:cNvSpPr>
          <p:nvPr>
            <p:ph type="sldNum" sz="quarter" idx="2"/>
          </p:nvPr>
        </p:nvSpPr>
        <p:spPr>
          <a:xfrm>
            <a:off x="1758999" y="1758999"/>
            <a:ext cx="679197" cy="711201"/>
          </a:xfrm>
          <a:prstGeom prst="rect">
            <a:avLst/>
          </a:prstGeom>
        </p:spPr>
        <p:txBody>
          <a:bodyPr/>
          <a:lstStyle>
            <a:lvl1pPr>
              <a:defRPr>
                <a:solidFill>
                  <a:srgbClr val="DCDEE0"/>
                </a:solidFill>
              </a:defRPr>
            </a:lvl1pPr>
          </a:lstStyle>
          <a:p>
            <a:fld id="{86CB4B4D-7CA3-9044-876B-883B54F8677D}" type="slidenum">
              <a:t>‹#›</a:t>
            </a:fld>
            <a:endParaRPr/>
          </a:p>
        </p:txBody>
      </p:sp>
      <p:sp>
        <p:nvSpPr>
          <p:cNvPr id="109" name="Body Level One…"/>
          <p:cNvSpPr txBox="1">
            <a:spLocks noGrp="1"/>
          </p:cNvSpPr>
          <p:nvPr>
            <p:ph type="body" sz="quarter" idx="1"/>
          </p:nvPr>
        </p:nvSpPr>
        <p:spPr>
          <a:xfrm>
            <a:off x="1760239" y="6858000"/>
            <a:ext cx="9520784" cy="5099001"/>
          </a:xfrm>
          <a:prstGeom prst="rect">
            <a:avLst/>
          </a:prstGeom>
        </p:spPr>
        <p:txBody>
          <a:bodyPr anchor="b"/>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ine 5 Image BG">
    <p:bg>
      <p:bgPr>
        <a:solidFill>
          <a:srgbClr val="53585F"/>
        </a:solidFill>
        <a:effectLst/>
      </p:bgPr>
    </p:bg>
    <p:spTree>
      <p:nvGrpSpPr>
        <p:cNvPr id="1" name=""/>
        <p:cNvGrpSpPr/>
        <p:nvPr/>
      </p:nvGrpSpPr>
      <p:grpSpPr>
        <a:xfrm>
          <a:off x="0" y="0"/>
          <a:ext cx="0" cy="0"/>
          <a:chOff x="0" y="0"/>
          <a:chExt cx="0" cy="0"/>
        </a:xfrm>
      </p:grpSpPr>
      <p:sp>
        <p:nvSpPr>
          <p:cNvPr id="116" name="Shape"/>
          <p:cNvSpPr/>
          <p:nvPr/>
        </p:nvSpPr>
        <p:spPr>
          <a:xfrm>
            <a:off x="1972791"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DCDEE0">
              <a:alpha val="20000"/>
            </a:srgbClr>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17" name="Title Text"/>
          <p:cNvSpPr txBox="1">
            <a:spLocks noGrp="1"/>
          </p:cNvSpPr>
          <p:nvPr>
            <p:ph type="title"/>
          </p:nvPr>
        </p:nvSpPr>
        <p:spPr>
          <a:xfrm>
            <a:off x="1758999" y="1758999"/>
            <a:ext cx="9520784" cy="10198001"/>
          </a:xfrm>
          <a:prstGeom prst="rect">
            <a:avLst/>
          </a:prstGeom>
        </p:spPr>
        <p:txBody>
          <a:bodyPr/>
          <a:lstStyle>
            <a:lvl1pPr>
              <a:lnSpc>
                <a:spcPct val="70000"/>
              </a:lnSpc>
              <a:defRPr sz="11200" spc="-336" baseline="8928">
                <a:solidFill>
                  <a:srgbClr val="FFFFFF"/>
                </a:solidFill>
              </a:defRPr>
            </a:lvl1pPr>
          </a:lstStyle>
          <a:p>
            <a:r>
              <a:t>Title Text</a:t>
            </a:r>
          </a:p>
        </p:txBody>
      </p:sp>
      <p:sp>
        <p:nvSpPr>
          <p:cNvPr id="118" name="Slide Number"/>
          <p:cNvSpPr txBox="1">
            <a:spLocks noGrp="1"/>
          </p:cNvSpPr>
          <p:nvPr>
            <p:ph type="sldNum" sz="quarter" idx="2"/>
          </p:nvPr>
        </p:nvSpPr>
        <p:spPr>
          <a:prstGeom prst="rect">
            <a:avLst/>
          </a:prstGeom>
        </p:spPr>
        <p:txBody>
          <a:bodyPr/>
          <a:lstStyle>
            <a:lvl1pPr>
              <a:defRPr>
                <a:solidFill>
                  <a:srgbClr val="DCDEE0"/>
                </a:solidFill>
              </a:defRPr>
            </a:lvl1pPr>
          </a:lstStyle>
          <a:p>
            <a:fld id="{86CB4B4D-7CA3-9044-876B-883B54F8677D}" type="slidenum">
              <a:t>‹#›</a:t>
            </a:fld>
            <a:endParaRPr/>
          </a:p>
        </p:txBody>
      </p:sp>
      <p:sp>
        <p:nvSpPr>
          <p:cNvPr id="119" name="Body Level One…"/>
          <p:cNvSpPr txBox="1">
            <a:spLocks noGrp="1"/>
          </p:cNvSpPr>
          <p:nvPr>
            <p:ph type="body" sz="quarter" idx="1"/>
          </p:nvPr>
        </p:nvSpPr>
        <p:spPr>
          <a:xfrm>
            <a:off x="12192000" y="6858000"/>
            <a:ext cx="10431761" cy="5099001"/>
          </a:xfrm>
          <a:prstGeom prst="rect">
            <a:avLst/>
          </a:prstGeom>
        </p:spPr>
        <p:txBody>
          <a:bodyPr anchor="b"/>
          <a:lstStyle>
            <a:lvl1pPr>
              <a:lnSpc>
                <a:spcPct val="150000"/>
              </a:lnSpc>
              <a:defRPr sz="2000">
                <a:solidFill>
                  <a:srgbClr val="FFFFFF"/>
                </a:solidFill>
              </a:defRPr>
            </a:lvl1pPr>
            <a:lvl2pPr>
              <a:lnSpc>
                <a:spcPct val="150000"/>
              </a:lnSpc>
              <a:defRPr sz="2000">
                <a:solidFill>
                  <a:srgbClr val="FFFFFF"/>
                </a:solidFill>
              </a:defRPr>
            </a:lvl2pPr>
            <a:lvl3pPr>
              <a:lnSpc>
                <a:spcPct val="150000"/>
              </a:lnSpc>
              <a:defRPr sz="2000">
                <a:solidFill>
                  <a:srgbClr val="FFFFFF"/>
                </a:solidFill>
              </a:defRPr>
            </a:lvl3pPr>
            <a:lvl4pPr>
              <a:lnSpc>
                <a:spcPct val="150000"/>
              </a:lnSpc>
              <a:defRPr sz="2000">
                <a:solidFill>
                  <a:srgbClr val="FFFFFF"/>
                </a:solidFill>
              </a:defRPr>
            </a:lvl4pPr>
            <a:lvl5pPr>
              <a:lnSpc>
                <a:spcPct val="150000"/>
              </a:lnSpc>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Line 6 Image BG">
    <p:bg>
      <p:bgPr>
        <a:solidFill>
          <a:srgbClr val="53585F"/>
        </a:solidFill>
        <a:effectLst/>
      </p:bgPr>
    </p:bg>
    <p:spTree>
      <p:nvGrpSpPr>
        <p:cNvPr id="1" name=""/>
        <p:cNvGrpSpPr/>
        <p:nvPr/>
      </p:nvGrpSpPr>
      <p:grpSpPr>
        <a:xfrm>
          <a:off x="0" y="0"/>
          <a:ext cx="0" cy="0"/>
          <a:chOff x="0" y="0"/>
          <a:chExt cx="0" cy="0"/>
        </a:xfrm>
      </p:grpSpPr>
      <p:sp>
        <p:nvSpPr>
          <p:cNvPr id="126" name="Shape"/>
          <p:cNvSpPr/>
          <p:nvPr/>
        </p:nvSpPr>
        <p:spPr>
          <a:xfrm>
            <a:off x="7670800" y="0"/>
            <a:ext cx="4521200"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DCDEE0">
              <a:alpha val="20000"/>
            </a:srgbClr>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27" name="Title Text"/>
          <p:cNvSpPr txBox="1">
            <a:spLocks noGrp="1"/>
          </p:cNvSpPr>
          <p:nvPr>
            <p:ph type="title"/>
          </p:nvPr>
        </p:nvSpPr>
        <p:spPr>
          <a:xfrm>
            <a:off x="1758999" y="1758999"/>
            <a:ext cx="9520784" cy="10198001"/>
          </a:xfrm>
          <a:prstGeom prst="rect">
            <a:avLst/>
          </a:prstGeom>
        </p:spPr>
        <p:txBody>
          <a:bodyPr/>
          <a:lstStyle>
            <a:lvl1pPr algn="r">
              <a:lnSpc>
                <a:spcPct val="70000"/>
              </a:lnSpc>
              <a:defRPr sz="11200" spc="-336" baseline="8928">
                <a:solidFill>
                  <a:srgbClr val="FFFFFF"/>
                </a:solidFill>
              </a:defRPr>
            </a:lvl1pPr>
          </a:lstStyle>
          <a:p>
            <a:r>
              <a:t>Title Text</a:t>
            </a:r>
          </a:p>
        </p:txBody>
      </p:sp>
      <p:sp>
        <p:nvSpPr>
          <p:cNvPr id="128" name="Slide Number"/>
          <p:cNvSpPr txBox="1">
            <a:spLocks noGrp="1"/>
          </p:cNvSpPr>
          <p:nvPr>
            <p:ph type="sldNum" sz="quarter" idx="2"/>
          </p:nvPr>
        </p:nvSpPr>
        <p:spPr>
          <a:prstGeom prst="rect">
            <a:avLst/>
          </a:prstGeom>
        </p:spPr>
        <p:txBody>
          <a:bodyPr/>
          <a:lstStyle>
            <a:lvl1pPr>
              <a:defRPr>
                <a:solidFill>
                  <a:srgbClr val="DCDEE0"/>
                </a:solidFill>
              </a:defRPr>
            </a:lvl1pPr>
          </a:lstStyle>
          <a:p>
            <a:fld id="{86CB4B4D-7CA3-9044-876B-883B54F8677D}" type="slidenum">
              <a:t>‹#›</a:t>
            </a:fld>
            <a:endParaRPr/>
          </a:p>
        </p:txBody>
      </p:sp>
      <p:sp>
        <p:nvSpPr>
          <p:cNvPr id="129" name="Body Level One…"/>
          <p:cNvSpPr txBox="1">
            <a:spLocks noGrp="1"/>
          </p:cNvSpPr>
          <p:nvPr>
            <p:ph type="body" sz="quarter" idx="1"/>
          </p:nvPr>
        </p:nvSpPr>
        <p:spPr>
          <a:xfrm>
            <a:off x="13102976" y="6858000"/>
            <a:ext cx="9520785" cy="5099001"/>
          </a:xfrm>
          <a:prstGeom prst="rect">
            <a:avLst/>
          </a:prstGeom>
        </p:spPr>
        <p:txBody>
          <a:bodyPr anchor="b"/>
          <a:lstStyle>
            <a:lvl1pPr>
              <a:lnSpc>
                <a:spcPct val="150000"/>
              </a:lnSpc>
              <a:defRPr sz="2000">
                <a:solidFill>
                  <a:srgbClr val="FFFFFF"/>
                </a:solidFill>
              </a:defRPr>
            </a:lvl1pPr>
            <a:lvl2pPr>
              <a:lnSpc>
                <a:spcPct val="150000"/>
              </a:lnSpc>
              <a:defRPr sz="2000">
                <a:solidFill>
                  <a:srgbClr val="FFFFFF"/>
                </a:solidFill>
              </a:defRPr>
            </a:lvl2pPr>
            <a:lvl3pPr>
              <a:lnSpc>
                <a:spcPct val="150000"/>
              </a:lnSpc>
              <a:defRPr sz="2000">
                <a:solidFill>
                  <a:srgbClr val="FFFFFF"/>
                </a:solidFill>
              </a:defRPr>
            </a:lvl3pPr>
            <a:lvl4pPr>
              <a:lnSpc>
                <a:spcPct val="150000"/>
              </a:lnSpc>
              <a:defRPr sz="2000">
                <a:solidFill>
                  <a:srgbClr val="FFFFFF"/>
                </a:solidFill>
              </a:defRPr>
            </a:lvl4pPr>
            <a:lvl5pPr>
              <a:lnSpc>
                <a:spcPct val="150000"/>
              </a:lnSpc>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ine 6 Image BG">
    <p:bg>
      <p:bgPr>
        <a:solidFill>
          <a:srgbClr val="53585F"/>
        </a:solidFill>
        <a:effectLst/>
      </p:bgPr>
    </p:bg>
    <p:spTree>
      <p:nvGrpSpPr>
        <p:cNvPr id="1" name=""/>
        <p:cNvGrpSpPr/>
        <p:nvPr/>
      </p:nvGrpSpPr>
      <p:grpSpPr>
        <a:xfrm>
          <a:off x="0" y="0"/>
          <a:ext cx="0" cy="0"/>
          <a:chOff x="0" y="0"/>
          <a:chExt cx="0" cy="0"/>
        </a:xfrm>
      </p:grpSpPr>
      <p:sp>
        <p:nvSpPr>
          <p:cNvPr id="136" name="Shape"/>
          <p:cNvSpPr/>
          <p:nvPr/>
        </p:nvSpPr>
        <p:spPr>
          <a:xfrm>
            <a:off x="18102560"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DCDEE0">
              <a:alpha val="20000"/>
            </a:srgbClr>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37" name="Title Text"/>
          <p:cNvSpPr txBox="1">
            <a:spLocks noGrp="1"/>
          </p:cNvSpPr>
          <p:nvPr>
            <p:ph type="title"/>
          </p:nvPr>
        </p:nvSpPr>
        <p:spPr>
          <a:xfrm>
            <a:off x="13102976" y="1758999"/>
            <a:ext cx="9520785" cy="10198001"/>
          </a:xfrm>
          <a:prstGeom prst="rect">
            <a:avLst/>
          </a:prstGeom>
        </p:spPr>
        <p:txBody>
          <a:bodyPr/>
          <a:lstStyle>
            <a:lvl1pPr algn="r">
              <a:lnSpc>
                <a:spcPct val="70000"/>
              </a:lnSpc>
              <a:defRPr sz="11200" spc="-336" baseline="8928">
                <a:solidFill>
                  <a:srgbClr val="FFFFFF"/>
                </a:solidFill>
              </a:defRPr>
            </a:lvl1pPr>
          </a:lstStyle>
          <a:p>
            <a:r>
              <a:t>Title Text</a:t>
            </a:r>
          </a:p>
        </p:txBody>
      </p:sp>
      <p:sp>
        <p:nvSpPr>
          <p:cNvPr id="138" name="Slide Number"/>
          <p:cNvSpPr txBox="1">
            <a:spLocks noGrp="1"/>
          </p:cNvSpPr>
          <p:nvPr>
            <p:ph type="sldNum" sz="quarter" idx="2"/>
          </p:nvPr>
        </p:nvSpPr>
        <p:spPr>
          <a:xfrm>
            <a:off x="1760239" y="1758999"/>
            <a:ext cx="679197" cy="711201"/>
          </a:xfrm>
          <a:prstGeom prst="rect">
            <a:avLst/>
          </a:prstGeom>
        </p:spPr>
        <p:txBody>
          <a:bodyPr/>
          <a:lstStyle>
            <a:lvl1pPr>
              <a:defRPr>
                <a:solidFill>
                  <a:srgbClr val="DCDEE0"/>
                </a:solidFill>
              </a:defRPr>
            </a:lvl1pPr>
          </a:lstStyle>
          <a:p>
            <a:fld id="{86CB4B4D-7CA3-9044-876B-883B54F8677D}" type="slidenum">
              <a:t>‹#›</a:t>
            </a:fld>
            <a:endParaRPr/>
          </a:p>
        </p:txBody>
      </p:sp>
      <p:sp>
        <p:nvSpPr>
          <p:cNvPr id="139" name="Body Level One…"/>
          <p:cNvSpPr txBox="1">
            <a:spLocks noGrp="1"/>
          </p:cNvSpPr>
          <p:nvPr>
            <p:ph type="body" sz="quarter" idx="1"/>
          </p:nvPr>
        </p:nvSpPr>
        <p:spPr>
          <a:xfrm>
            <a:off x="1760239" y="6858000"/>
            <a:ext cx="10431761" cy="5099001"/>
          </a:xfrm>
          <a:prstGeom prst="rect">
            <a:avLst/>
          </a:prstGeom>
        </p:spPr>
        <p:txBody>
          <a:bodyPr anchor="b"/>
          <a:lstStyle>
            <a:lvl1pPr>
              <a:lnSpc>
                <a:spcPct val="150000"/>
              </a:lnSpc>
              <a:defRPr sz="2000">
                <a:solidFill>
                  <a:srgbClr val="FFFFFF"/>
                </a:solidFill>
              </a:defRPr>
            </a:lvl1pPr>
            <a:lvl2pPr>
              <a:lnSpc>
                <a:spcPct val="150000"/>
              </a:lnSpc>
              <a:defRPr sz="2000">
                <a:solidFill>
                  <a:srgbClr val="FFFFFF"/>
                </a:solidFill>
              </a:defRPr>
            </a:lvl2pPr>
            <a:lvl3pPr>
              <a:lnSpc>
                <a:spcPct val="150000"/>
              </a:lnSpc>
              <a:defRPr sz="2000">
                <a:solidFill>
                  <a:srgbClr val="FFFFFF"/>
                </a:solidFill>
              </a:defRPr>
            </a:lvl3pPr>
            <a:lvl4pPr>
              <a:lnSpc>
                <a:spcPct val="150000"/>
              </a:lnSpc>
              <a:defRPr sz="2000">
                <a:solidFill>
                  <a:srgbClr val="FFFFFF"/>
                </a:solidFill>
              </a:defRPr>
            </a:lvl4pPr>
            <a:lvl5pPr>
              <a:lnSpc>
                <a:spcPct val="150000"/>
              </a:lnSpc>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ine 7 Image BG">
    <p:bg>
      <p:bgPr>
        <a:solidFill>
          <a:srgbClr val="53585F"/>
        </a:solidFill>
        <a:effectLst/>
      </p:bgPr>
    </p:bg>
    <p:spTree>
      <p:nvGrpSpPr>
        <p:cNvPr id="1" name=""/>
        <p:cNvGrpSpPr/>
        <p:nvPr/>
      </p:nvGrpSpPr>
      <p:grpSpPr>
        <a:xfrm>
          <a:off x="0" y="0"/>
          <a:ext cx="0" cy="0"/>
          <a:chOff x="0" y="0"/>
          <a:chExt cx="0" cy="0"/>
        </a:xfrm>
      </p:grpSpPr>
      <p:sp>
        <p:nvSpPr>
          <p:cNvPr id="146" name="Shape"/>
          <p:cNvSpPr/>
          <p:nvPr/>
        </p:nvSpPr>
        <p:spPr>
          <a:xfrm>
            <a:off x="12192000" y="0"/>
            <a:ext cx="4521200"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DCDEE0">
              <a:alpha val="20000"/>
            </a:srgbClr>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47" name="Title Text"/>
          <p:cNvSpPr txBox="1">
            <a:spLocks noGrp="1"/>
          </p:cNvSpPr>
          <p:nvPr>
            <p:ph type="title"/>
          </p:nvPr>
        </p:nvSpPr>
        <p:spPr>
          <a:xfrm>
            <a:off x="13104217" y="1758999"/>
            <a:ext cx="9520784" cy="10198001"/>
          </a:xfrm>
          <a:prstGeom prst="rect">
            <a:avLst/>
          </a:prstGeom>
        </p:spPr>
        <p:txBody>
          <a:bodyPr/>
          <a:lstStyle>
            <a:lvl1pPr>
              <a:lnSpc>
                <a:spcPct val="70000"/>
              </a:lnSpc>
              <a:defRPr sz="11200" spc="-336" baseline="8928">
                <a:solidFill>
                  <a:srgbClr val="FFFFFF"/>
                </a:solidFill>
              </a:defRPr>
            </a:lvl1pPr>
          </a:lstStyle>
          <a:p>
            <a:r>
              <a:t>Title Text</a:t>
            </a:r>
          </a:p>
        </p:txBody>
      </p:sp>
      <p:sp>
        <p:nvSpPr>
          <p:cNvPr id="148" name="Slide Number"/>
          <p:cNvSpPr txBox="1">
            <a:spLocks noGrp="1"/>
          </p:cNvSpPr>
          <p:nvPr>
            <p:ph type="sldNum" sz="quarter" idx="2"/>
          </p:nvPr>
        </p:nvSpPr>
        <p:spPr>
          <a:xfrm>
            <a:off x="1758999" y="1758999"/>
            <a:ext cx="679197" cy="711201"/>
          </a:xfrm>
          <a:prstGeom prst="rect">
            <a:avLst/>
          </a:prstGeom>
        </p:spPr>
        <p:txBody>
          <a:bodyPr/>
          <a:lstStyle>
            <a:lvl1pPr>
              <a:defRPr>
                <a:solidFill>
                  <a:srgbClr val="DCDEE0"/>
                </a:solidFill>
              </a:defRPr>
            </a:lvl1pPr>
          </a:lstStyle>
          <a:p>
            <a:fld id="{86CB4B4D-7CA3-9044-876B-883B54F8677D}" type="slidenum">
              <a:t>‹#›</a:t>
            </a:fld>
            <a:endParaRPr/>
          </a:p>
        </p:txBody>
      </p:sp>
      <p:sp>
        <p:nvSpPr>
          <p:cNvPr id="149" name="Body Level One…"/>
          <p:cNvSpPr txBox="1">
            <a:spLocks noGrp="1"/>
          </p:cNvSpPr>
          <p:nvPr>
            <p:ph type="body" sz="quarter" idx="1"/>
          </p:nvPr>
        </p:nvSpPr>
        <p:spPr>
          <a:xfrm>
            <a:off x="1760239" y="6858000"/>
            <a:ext cx="9520784" cy="5099001"/>
          </a:xfrm>
          <a:prstGeom prst="rect">
            <a:avLst/>
          </a:prstGeom>
        </p:spPr>
        <p:txBody>
          <a:bodyPr anchor="b"/>
          <a:lstStyle>
            <a:lvl1pPr>
              <a:lnSpc>
                <a:spcPct val="150000"/>
              </a:lnSpc>
              <a:defRPr sz="2000">
                <a:solidFill>
                  <a:srgbClr val="FFFFFF"/>
                </a:solidFill>
              </a:defRPr>
            </a:lvl1pPr>
            <a:lvl2pPr>
              <a:lnSpc>
                <a:spcPct val="150000"/>
              </a:lnSpc>
              <a:defRPr sz="2000">
                <a:solidFill>
                  <a:srgbClr val="FFFFFF"/>
                </a:solidFill>
              </a:defRPr>
            </a:lvl2pPr>
            <a:lvl3pPr>
              <a:lnSpc>
                <a:spcPct val="150000"/>
              </a:lnSpc>
              <a:defRPr sz="2000">
                <a:solidFill>
                  <a:srgbClr val="FFFFFF"/>
                </a:solidFill>
              </a:defRPr>
            </a:lvl3pPr>
            <a:lvl4pPr>
              <a:lnSpc>
                <a:spcPct val="150000"/>
              </a:lnSpc>
              <a:defRPr sz="2000">
                <a:solidFill>
                  <a:srgbClr val="FFFFFF"/>
                </a:solidFill>
              </a:defRPr>
            </a:lvl4pPr>
            <a:lvl5pPr>
              <a:lnSpc>
                <a:spcPct val="150000"/>
              </a:lnSpc>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Image 1">
    <p:spTree>
      <p:nvGrpSpPr>
        <p:cNvPr id="1" name=""/>
        <p:cNvGrpSpPr/>
        <p:nvPr/>
      </p:nvGrpSpPr>
      <p:grpSpPr>
        <a:xfrm>
          <a:off x="0" y="0"/>
          <a:ext cx="0" cy="0"/>
          <a:chOff x="0" y="0"/>
          <a:chExt cx="0" cy="0"/>
        </a:xfrm>
      </p:grpSpPr>
      <p:sp>
        <p:nvSpPr>
          <p:cNvPr id="156" name="Rectangle"/>
          <p:cNvSpPr>
            <a:spLocks noGrp="1"/>
          </p:cNvSpPr>
          <p:nvPr>
            <p:ph type="body" idx="13"/>
          </p:nvPr>
        </p:nvSpPr>
        <p:spPr>
          <a:xfrm>
            <a:off x="0" y="0"/>
            <a:ext cx="10795794" cy="13715999"/>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57" name="Title Text"/>
          <p:cNvSpPr txBox="1">
            <a:spLocks noGrp="1"/>
          </p:cNvSpPr>
          <p:nvPr>
            <p:ph type="title"/>
          </p:nvPr>
        </p:nvSpPr>
        <p:spPr>
          <a:xfrm>
            <a:off x="9667824" y="1758999"/>
            <a:ext cx="11425041" cy="509900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58" name="Body Level One…"/>
          <p:cNvSpPr txBox="1">
            <a:spLocks noGrp="1"/>
          </p:cNvSpPr>
          <p:nvPr>
            <p:ph type="body" sz="quarter" idx="1"/>
          </p:nvPr>
        </p:nvSpPr>
        <p:spPr>
          <a:xfrm>
            <a:off x="12192000" y="6858000"/>
            <a:ext cx="10431761" cy="5099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0" name="Object"/>
          <p:cNvSpPr txBox="1">
            <a:spLocks noGrp="1"/>
          </p:cNvSpPr>
          <p:nvPr>
            <p:ph sz="quarter" idx="3"/>
          </p:nvPr>
        </p:nvSpPr>
        <p:spPr>
          <a:xfrm>
            <a:off x="1758999" y="5977234"/>
            <a:ext cx="7239795" cy="1761531"/>
          </a:xfrm>
          <a:prstGeom prst="rect">
            <a:avLst/>
          </a:prstGeom>
        </p:spPr>
        <p:txBody>
          <a:bodyPr anchor="ctr">
            <a:normAutofit/>
          </a:bodyPr>
          <a:lstStyle/>
          <a:p>
            <a:pPr>
              <a:lnSpc>
                <a:spcPct val="100000"/>
              </a:lnSpc>
              <a:defRPr sz="5600">
                <a:solidFill>
                  <a:srgbClr val="000000"/>
                </a:solidFill>
                <a:latin typeface="Gill Sans"/>
                <a:ea typeface="Gill Sans"/>
                <a:cs typeface="Gill Sans"/>
                <a:sym typeface="Gill Sans"/>
              </a:defRPr>
            </a:pPr>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Image 2">
    <p:spTree>
      <p:nvGrpSpPr>
        <p:cNvPr id="1" name=""/>
        <p:cNvGrpSpPr/>
        <p:nvPr/>
      </p:nvGrpSpPr>
      <p:grpSpPr>
        <a:xfrm>
          <a:off x="0" y="0"/>
          <a:ext cx="0" cy="0"/>
          <a:chOff x="0" y="0"/>
          <a:chExt cx="0" cy="0"/>
        </a:xfrm>
      </p:grpSpPr>
      <p:sp>
        <p:nvSpPr>
          <p:cNvPr id="167" name="Rectangle"/>
          <p:cNvSpPr>
            <a:spLocks noGrp="1"/>
          </p:cNvSpPr>
          <p:nvPr>
            <p:ph type="body" idx="13"/>
          </p:nvPr>
        </p:nvSpPr>
        <p:spPr>
          <a:xfrm>
            <a:off x="0" y="0"/>
            <a:ext cx="10795794" cy="13715999"/>
          </a:xfrm>
          <a:prstGeom prst="rect">
            <a:avLst/>
          </a:prstGeom>
          <a:solidFill>
            <a:srgbClr val="DCDEE0"/>
          </a:solidFill>
        </p:spPr>
        <p:txBody>
          <a:bodyPr anchor="ctr"/>
          <a:lstStyle/>
          <a:p>
            <a:pPr>
              <a:lnSpc>
                <a:spcPct val="100000"/>
              </a:lnSpc>
              <a:defRPr sz="3600" b="1">
                <a:solidFill>
                  <a:srgbClr val="FFFFFF"/>
                </a:solidFill>
              </a:defRPr>
            </a:pPr>
            <a:endParaRPr/>
          </a:p>
        </p:txBody>
      </p:sp>
      <p:sp>
        <p:nvSpPr>
          <p:cNvPr id="168" name="Title Text"/>
          <p:cNvSpPr txBox="1">
            <a:spLocks noGrp="1"/>
          </p:cNvSpPr>
          <p:nvPr>
            <p:ph type="title"/>
          </p:nvPr>
        </p:nvSpPr>
        <p:spPr>
          <a:xfrm>
            <a:off x="12190759" y="1758999"/>
            <a:ext cx="8896020" cy="509900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69" name="Body Level One…"/>
          <p:cNvSpPr txBox="1">
            <a:spLocks noGrp="1"/>
          </p:cNvSpPr>
          <p:nvPr>
            <p:ph type="body" sz="quarter" idx="1"/>
          </p:nvPr>
        </p:nvSpPr>
        <p:spPr>
          <a:xfrm>
            <a:off x="12192000" y="6858000"/>
            <a:ext cx="10431761" cy="5099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1" name="Object"/>
          <p:cNvSpPr txBox="1">
            <a:spLocks noGrp="1"/>
          </p:cNvSpPr>
          <p:nvPr>
            <p:ph sz="quarter" idx="3"/>
          </p:nvPr>
        </p:nvSpPr>
        <p:spPr>
          <a:xfrm>
            <a:off x="1758999" y="5977234"/>
            <a:ext cx="7239795" cy="1761531"/>
          </a:xfrm>
          <a:prstGeom prst="rect">
            <a:avLst/>
          </a:prstGeom>
        </p:spPr>
        <p:txBody>
          <a:bodyPr anchor="ctr">
            <a:normAutofit/>
          </a:bodyPr>
          <a:lstStyle/>
          <a:p>
            <a:pPr>
              <a:lnSpc>
                <a:spcPct val="100000"/>
              </a:lnSpc>
              <a:defRPr sz="5600">
                <a:solidFill>
                  <a:srgbClr val="000000"/>
                </a:solidFill>
                <a:latin typeface="Gill Sans"/>
                <a:ea typeface="Gill Sans"/>
                <a:cs typeface="Gill Sans"/>
                <a:sym typeface="Gill Sans"/>
              </a:defRPr>
            </a:pPr>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mage 3">
    <p:spTree>
      <p:nvGrpSpPr>
        <p:cNvPr id="1" name=""/>
        <p:cNvGrpSpPr/>
        <p:nvPr/>
      </p:nvGrpSpPr>
      <p:grpSpPr>
        <a:xfrm>
          <a:off x="0" y="0"/>
          <a:ext cx="0" cy="0"/>
          <a:chOff x="0" y="0"/>
          <a:chExt cx="0" cy="0"/>
        </a:xfrm>
      </p:grpSpPr>
      <p:sp>
        <p:nvSpPr>
          <p:cNvPr id="178" name="Rectangle"/>
          <p:cNvSpPr>
            <a:spLocks noGrp="1"/>
          </p:cNvSpPr>
          <p:nvPr>
            <p:ph type="body" idx="13"/>
          </p:nvPr>
        </p:nvSpPr>
        <p:spPr>
          <a:xfrm>
            <a:off x="13588206" y="0"/>
            <a:ext cx="10795794" cy="13715999"/>
          </a:xfrm>
          <a:prstGeom prst="rect">
            <a:avLst/>
          </a:prstGeom>
          <a:solidFill>
            <a:srgbClr val="DCDEE0"/>
          </a:solidFill>
        </p:spPr>
        <p:txBody>
          <a:bodyPr anchor="ctr"/>
          <a:lstStyle/>
          <a:p>
            <a:pPr>
              <a:lnSpc>
                <a:spcPct val="100000"/>
              </a:lnSpc>
              <a:defRPr sz="3600" b="1">
                <a:solidFill>
                  <a:srgbClr val="FFFFFF"/>
                </a:solidFill>
              </a:defRPr>
            </a:pPr>
            <a:endParaRPr/>
          </a:p>
        </p:txBody>
      </p:sp>
      <p:sp>
        <p:nvSpPr>
          <p:cNvPr id="179" name="Title Text"/>
          <p:cNvSpPr txBox="1">
            <a:spLocks noGrp="1"/>
          </p:cNvSpPr>
          <p:nvPr>
            <p:ph type="title"/>
          </p:nvPr>
        </p:nvSpPr>
        <p:spPr>
          <a:xfrm>
            <a:off x="3277972" y="1758999"/>
            <a:ext cx="11430067" cy="5099001"/>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180" name="Body Level One…"/>
          <p:cNvSpPr txBox="1">
            <a:spLocks noGrp="1"/>
          </p:cNvSpPr>
          <p:nvPr>
            <p:ph type="body" sz="quarter" idx="1"/>
          </p:nvPr>
        </p:nvSpPr>
        <p:spPr>
          <a:xfrm>
            <a:off x="1758999" y="6858000"/>
            <a:ext cx="10431761" cy="5099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
        <p:nvSpPr>
          <p:cNvPr id="182" name="Object"/>
          <p:cNvSpPr txBox="1">
            <a:spLocks noGrp="1"/>
          </p:cNvSpPr>
          <p:nvPr>
            <p:ph sz="quarter" idx="3"/>
          </p:nvPr>
        </p:nvSpPr>
        <p:spPr>
          <a:xfrm>
            <a:off x="16137267" y="6159500"/>
            <a:ext cx="6481037" cy="1816100"/>
          </a:xfrm>
          <a:prstGeom prst="rect">
            <a:avLst/>
          </a:prstGeom>
        </p:spPr>
        <p:txBody>
          <a:bodyPr anchor="ctr">
            <a:normAutofit/>
          </a:bodyPr>
          <a:lstStyle/>
          <a:p>
            <a:pPr>
              <a:lnSpc>
                <a:spcPct val="100000"/>
              </a:lnSpc>
              <a:defRPr sz="5600">
                <a:solidFill>
                  <a:srgbClr val="000000"/>
                </a:solidFill>
                <a:latin typeface="Gill Sans"/>
                <a:ea typeface="Gill Sans"/>
                <a:cs typeface="Gill Sans"/>
                <a:sym typeface="Gill Sans"/>
              </a:defRPr>
            </a:pPr>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mage 4">
    <p:spTree>
      <p:nvGrpSpPr>
        <p:cNvPr id="1" name=""/>
        <p:cNvGrpSpPr/>
        <p:nvPr/>
      </p:nvGrpSpPr>
      <p:grpSpPr>
        <a:xfrm>
          <a:off x="0" y="0"/>
          <a:ext cx="0" cy="0"/>
          <a:chOff x="0" y="0"/>
          <a:chExt cx="0" cy="0"/>
        </a:xfrm>
      </p:grpSpPr>
      <p:sp>
        <p:nvSpPr>
          <p:cNvPr id="189" name="Rectangle"/>
          <p:cNvSpPr>
            <a:spLocks noGrp="1"/>
          </p:cNvSpPr>
          <p:nvPr>
            <p:ph type="body" idx="13"/>
          </p:nvPr>
        </p:nvSpPr>
        <p:spPr>
          <a:xfrm>
            <a:off x="13588206" y="0"/>
            <a:ext cx="10795794" cy="13715999"/>
          </a:xfrm>
          <a:prstGeom prst="rect">
            <a:avLst/>
          </a:prstGeom>
          <a:solidFill>
            <a:srgbClr val="DCDEE0"/>
          </a:solidFill>
        </p:spPr>
        <p:txBody>
          <a:bodyPr anchor="ctr"/>
          <a:lstStyle/>
          <a:p>
            <a:pPr>
              <a:lnSpc>
                <a:spcPct val="100000"/>
              </a:lnSpc>
              <a:defRPr sz="3600" b="1">
                <a:solidFill>
                  <a:srgbClr val="FFFFFF"/>
                </a:solidFill>
              </a:defRPr>
            </a:pPr>
            <a:endParaRPr/>
          </a:p>
        </p:txBody>
      </p:sp>
      <p:sp>
        <p:nvSpPr>
          <p:cNvPr id="190" name="Title Text"/>
          <p:cNvSpPr txBox="1">
            <a:spLocks noGrp="1"/>
          </p:cNvSpPr>
          <p:nvPr>
            <p:ph type="title"/>
          </p:nvPr>
        </p:nvSpPr>
        <p:spPr>
          <a:xfrm>
            <a:off x="1758999" y="1758999"/>
            <a:ext cx="8896284" cy="509900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91" name="Body Level One…"/>
          <p:cNvSpPr txBox="1">
            <a:spLocks noGrp="1"/>
          </p:cNvSpPr>
          <p:nvPr>
            <p:ph type="body" sz="quarter" idx="1"/>
          </p:nvPr>
        </p:nvSpPr>
        <p:spPr>
          <a:xfrm>
            <a:off x="1758999" y="6858000"/>
            <a:ext cx="10431761" cy="5099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11511563" y="1758999"/>
            <a:ext cx="679197" cy="711201"/>
          </a:xfrm>
          <a:prstGeom prst="rect">
            <a:avLst/>
          </a:prstGeom>
        </p:spPr>
        <p:txBody>
          <a:bodyPr/>
          <a:lstStyle/>
          <a:p>
            <a:fld id="{86CB4B4D-7CA3-9044-876B-883B54F8677D}" type="slidenum">
              <a:t>‹#›</a:t>
            </a:fld>
            <a:endParaRPr/>
          </a:p>
        </p:txBody>
      </p:sp>
      <p:sp>
        <p:nvSpPr>
          <p:cNvPr id="193" name="Object"/>
          <p:cNvSpPr txBox="1">
            <a:spLocks noGrp="1"/>
          </p:cNvSpPr>
          <p:nvPr>
            <p:ph sz="quarter" idx="3"/>
          </p:nvPr>
        </p:nvSpPr>
        <p:spPr>
          <a:xfrm>
            <a:off x="16137267" y="6159500"/>
            <a:ext cx="6481037" cy="1816100"/>
          </a:xfrm>
          <a:prstGeom prst="rect">
            <a:avLst/>
          </a:prstGeom>
        </p:spPr>
        <p:txBody>
          <a:bodyPr anchor="ctr">
            <a:normAutofit/>
          </a:bodyPr>
          <a:lstStyle/>
          <a:p>
            <a:pPr>
              <a:lnSpc>
                <a:spcPct val="100000"/>
              </a:lnSpc>
              <a:defRPr sz="5600">
                <a:solidFill>
                  <a:srgbClr val="000000"/>
                </a:solidFill>
                <a:latin typeface="Gill Sans"/>
                <a:ea typeface="Gill Sans"/>
                <a:cs typeface="Gill Sans"/>
                <a:sym typeface="Gill Sans"/>
              </a:defRPr>
            </a:pPr>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asic 1">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758999" y="1758999"/>
            <a:ext cx="19429910" cy="509900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Image 5">
    <p:spTree>
      <p:nvGrpSpPr>
        <p:cNvPr id="1" name=""/>
        <p:cNvGrpSpPr/>
        <p:nvPr/>
      </p:nvGrpSpPr>
      <p:grpSpPr>
        <a:xfrm>
          <a:off x="0" y="0"/>
          <a:ext cx="0" cy="0"/>
          <a:chOff x="0" y="0"/>
          <a:chExt cx="0" cy="0"/>
        </a:xfrm>
      </p:grpSpPr>
      <p:sp>
        <p:nvSpPr>
          <p:cNvPr id="200" name="Rectangle"/>
          <p:cNvSpPr>
            <a:spLocks noGrp="1"/>
          </p:cNvSpPr>
          <p:nvPr>
            <p:ph type="body" idx="13"/>
          </p:nvPr>
        </p:nvSpPr>
        <p:spPr>
          <a:xfrm>
            <a:off x="-2484" y="6858000"/>
            <a:ext cx="24386484" cy="6857999"/>
          </a:xfrm>
          <a:prstGeom prst="rect">
            <a:avLst/>
          </a:prstGeom>
          <a:solidFill>
            <a:srgbClr val="DCDEE0"/>
          </a:solidFill>
        </p:spPr>
        <p:txBody>
          <a:bodyPr anchor="ctr"/>
          <a:lstStyle/>
          <a:p>
            <a:pPr>
              <a:lnSpc>
                <a:spcPct val="100000"/>
              </a:lnSpc>
              <a:defRPr sz="3600" b="1">
                <a:solidFill>
                  <a:srgbClr val="FFFFFF"/>
                </a:solidFill>
              </a:defRPr>
            </a:pPr>
            <a:endParaRPr/>
          </a:p>
        </p:txBody>
      </p:sp>
      <p:sp>
        <p:nvSpPr>
          <p:cNvPr id="201" name="Title Text"/>
          <p:cNvSpPr txBox="1">
            <a:spLocks noGrp="1"/>
          </p:cNvSpPr>
          <p:nvPr>
            <p:ph type="title"/>
          </p:nvPr>
        </p:nvSpPr>
        <p:spPr>
          <a:xfrm>
            <a:off x="1758999" y="1758999"/>
            <a:ext cx="9140793" cy="4320068"/>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202" name="Body Level One…"/>
          <p:cNvSpPr txBox="1">
            <a:spLocks noGrp="1"/>
          </p:cNvSpPr>
          <p:nvPr>
            <p:ph type="body" sz="quarter" idx="1"/>
          </p:nvPr>
        </p:nvSpPr>
        <p:spPr>
          <a:xfrm>
            <a:off x="12203458" y="1758999"/>
            <a:ext cx="9140792" cy="432006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3"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Image 6">
    <p:spTree>
      <p:nvGrpSpPr>
        <p:cNvPr id="1" name=""/>
        <p:cNvGrpSpPr/>
        <p:nvPr/>
      </p:nvGrpSpPr>
      <p:grpSpPr>
        <a:xfrm>
          <a:off x="0" y="0"/>
          <a:ext cx="0" cy="0"/>
          <a:chOff x="0" y="0"/>
          <a:chExt cx="0" cy="0"/>
        </a:xfrm>
      </p:grpSpPr>
      <p:sp>
        <p:nvSpPr>
          <p:cNvPr id="210" name="Rectangle"/>
          <p:cNvSpPr>
            <a:spLocks noGrp="1"/>
          </p:cNvSpPr>
          <p:nvPr>
            <p:ph type="body" idx="13"/>
          </p:nvPr>
        </p:nvSpPr>
        <p:spPr>
          <a:xfrm>
            <a:off x="-2484" y="6858000"/>
            <a:ext cx="24386484" cy="6857999"/>
          </a:xfrm>
          <a:prstGeom prst="rect">
            <a:avLst/>
          </a:prstGeom>
          <a:solidFill>
            <a:srgbClr val="DCDEE0"/>
          </a:solidFill>
        </p:spPr>
        <p:txBody>
          <a:bodyPr anchor="ctr"/>
          <a:lstStyle/>
          <a:p>
            <a:pPr>
              <a:lnSpc>
                <a:spcPct val="100000"/>
              </a:lnSpc>
              <a:defRPr sz="3600" b="1">
                <a:solidFill>
                  <a:srgbClr val="FFFFFF"/>
                </a:solidFill>
              </a:defRPr>
            </a:pPr>
            <a:endParaRPr/>
          </a:p>
        </p:txBody>
      </p:sp>
      <p:sp>
        <p:nvSpPr>
          <p:cNvPr id="211" name="Title Text"/>
          <p:cNvSpPr txBox="1">
            <a:spLocks noGrp="1"/>
          </p:cNvSpPr>
          <p:nvPr>
            <p:ph type="title"/>
          </p:nvPr>
        </p:nvSpPr>
        <p:spPr>
          <a:xfrm>
            <a:off x="1758999" y="1758999"/>
            <a:ext cx="9140793" cy="5971597"/>
          </a:xfrm>
          <a:prstGeom prst="rect">
            <a:avLst/>
          </a:prstGeom>
        </p:spPr>
        <p:txBody>
          <a:bodyPr anchor="b"/>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212" name="Body Level One…"/>
          <p:cNvSpPr txBox="1">
            <a:spLocks noGrp="1"/>
          </p:cNvSpPr>
          <p:nvPr>
            <p:ph type="body" sz="quarter" idx="1"/>
          </p:nvPr>
        </p:nvSpPr>
        <p:spPr>
          <a:xfrm>
            <a:off x="12203458" y="1758999"/>
            <a:ext cx="9140792" cy="380833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Image 7">
    <p:spTree>
      <p:nvGrpSpPr>
        <p:cNvPr id="1" name=""/>
        <p:cNvGrpSpPr/>
        <p:nvPr/>
      </p:nvGrpSpPr>
      <p:grpSpPr>
        <a:xfrm>
          <a:off x="0" y="0"/>
          <a:ext cx="0" cy="0"/>
          <a:chOff x="0" y="0"/>
          <a:chExt cx="0" cy="0"/>
        </a:xfrm>
      </p:grpSpPr>
      <p:sp>
        <p:nvSpPr>
          <p:cNvPr id="220" name="Rectangle"/>
          <p:cNvSpPr>
            <a:spLocks noGrp="1"/>
          </p:cNvSpPr>
          <p:nvPr>
            <p:ph type="body" idx="13"/>
          </p:nvPr>
        </p:nvSpPr>
        <p:spPr>
          <a:xfrm>
            <a:off x="-2484" y="6858000"/>
            <a:ext cx="24386484" cy="6857999"/>
          </a:xfrm>
          <a:prstGeom prst="rect">
            <a:avLst/>
          </a:prstGeom>
          <a:solidFill>
            <a:srgbClr val="DCDEE0"/>
          </a:solidFill>
        </p:spPr>
        <p:txBody>
          <a:bodyPr anchor="ctr"/>
          <a:lstStyle/>
          <a:p>
            <a:pPr>
              <a:lnSpc>
                <a:spcPct val="100000"/>
              </a:lnSpc>
              <a:defRPr sz="3600" b="1">
                <a:solidFill>
                  <a:srgbClr val="FFFFFF"/>
                </a:solidFill>
              </a:defRPr>
            </a:pPr>
            <a:endParaRPr/>
          </a:p>
        </p:txBody>
      </p:sp>
      <p:sp>
        <p:nvSpPr>
          <p:cNvPr id="221" name="Title Text"/>
          <p:cNvSpPr txBox="1">
            <a:spLocks noGrp="1"/>
          </p:cNvSpPr>
          <p:nvPr>
            <p:ph type="title"/>
          </p:nvPr>
        </p:nvSpPr>
        <p:spPr>
          <a:xfrm>
            <a:off x="1758999" y="1758999"/>
            <a:ext cx="7620365" cy="5971597"/>
          </a:xfrm>
          <a:prstGeom prst="rect">
            <a:avLst/>
          </a:prstGeom>
        </p:spPr>
        <p:txBody>
          <a:bodyPr anchor="b"/>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222" name="Body Level One…"/>
          <p:cNvSpPr txBox="1">
            <a:spLocks noGrp="1"/>
          </p:cNvSpPr>
          <p:nvPr>
            <p:ph type="body" sz="quarter" idx="1"/>
          </p:nvPr>
        </p:nvSpPr>
        <p:spPr>
          <a:xfrm>
            <a:off x="15004637" y="1758999"/>
            <a:ext cx="7620365" cy="380833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11852402"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Image 7">
    <p:spTree>
      <p:nvGrpSpPr>
        <p:cNvPr id="1" name=""/>
        <p:cNvGrpSpPr/>
        <p:nvPr/>
      </p:nvGrpSpPr>
      <p:grpSpPr>
        <a:xfrm>
          <a:off x="0" y="0"/>
          <a:ext cx="0" cy="0"/>
          <a:chOff x="0" y="0"/>
          <a:chExt cx="0" cy="0"/>
        </a:xfrm>
      </p:grpSpPr>
      <p:sp>
        <p:nvSpPr>
          <p:cNvPr id="230" name="Rectangle"/>
          <p:cNvSpPr>
            <a:spLocks noGrp="1"/>
          </p:cNvSpPr>
          <p:nvPr>
            <p:ph type="body" idx="13"/>
          </p:nvPr>
        </p:nvSpPr>
        <p:spPr>
          <a:xfrm>
            <a:off x="-2484" y="0"/>
            <a:ext cx="24386484" cy="6857999"/>
          </a:xfrm>
          <a:prstGeom prst="rect">
            <a:avLst/>
          </a:prstGeom>
          <a:solidFill>
            <a:srgbClr val="DCDEE0"/>
          </a:solidFill>
        </p:spPr>
        <p:txBody>
          <a:bodyPr anchor="ctr"/>
          <a:lstStyle/>
          <a:p>
            <a:pPr>
              <a:lnSpc>
                <a:spcPct val="100000"/>
              </a:lnSpc>
              <a:defRPr sz="3600" b="1">
                <a:solidFill>
                  <a:srgbClr val="FFFFFF"/>
                </a:solidFill>
              </a:defRPr>
            </a:pPr>
            <a:endParaRPr/>
          </a:p>
        </p:txBody>
      </p:sp>
      <p:sp>
        <p:nvSpPr>
          <p:cNvPr id="231" name="Title Text"/>
          <p:cNvSpPr txBox="1">
            <a:spLocks noGrp="1"/>
          </p:cNvSpPr>
          <p:nvPr>
            <p:ph type="title"/>
          </p:nvPr>
        </p:nvSpPr>
        <p:spPr>
          <a:xfrm>
            <a:off x="1758999" y="7634072"/>
            <a:ext cx="9140793" cy="4315636"/>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232" name="Body Level One…"/>
          <p:cNvSpPr txBox="1">
            <a:spLocks noGrp="1"/>
          </p:cNvSpPr>
          <p:nvPr>
            <p:ph type="body" sz="quarter" idx="1"/>
          </p:nvPr>
        </p:nvSpPr>
        <p:spPr>
          <a:xfrm>
            <a:off x="12203458" y="8141477"/>
            <a:ext cx="9140792" cy="380823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21939107" y="11238507"/>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Image 8">
    <p:spTree>
      <p:nvGrpSpPr>
        <p:cNvPr id="1" name=""/>
        <p:cNvGrpSpPr/>
        <p:nvPr/>
      </p:nvGrpSpPr>
      <p:grpSpPr>
        <a:xfrm>
          <a:off x="0" y="0"/>
          <a:ext cx="0" cy="0"/>
          <a:chOff x="0" y="0"/>
          <a:chExt cx="0" cy="0"/>
        </a:xfrm>
      </p:grpSpPr>
      <p:sp>
        <p:nvSpPr>
          <p:cNvPr id="240" name="Rectangle"/>
          <p:cNvSpPr>
            <a:spLocks noGrp="1"/>
          </p:cNvSpPr>
          <p:nvPr>
            <p:ph type="body" idx="13"/>
          </p:nvPr>
        </p:nvSpPr>
        <p:spPr>
          <a:xfrm>
            <a:off x="-2484" y="1"/>
            <a:ext cx="24386484" cy="6858000"/>
          </a:xfrm>
          <a:prstGeom prst="rect">
            <a:avLst/>
          </a:prstGeom>
          <a:solidFill>
            <a:srgbClr val="DCDEE0"/>
          </a:solidFill>
        </p:spPr>
        <p:txBody>
          <a:bodyPr anchor="ctr"/>
          <a:lstStyle/>
          <a:p>
            <a:pPr>
              <a:lnSpc>
                <a:spcPct val="100000"/>
              </a:lnSpc>
              <a:defRPr sz="3600" b="1">
                <a:solidFill>
                  <a:srgbClr val="FFFFFF"/>
                </a:solidFill>
              </a:defRPr>
            </a:pPr>
            <a:endParaRPr/>
          </a:p>
        </p:txBody>
      </p:sp>
      <p:sp>
        <p:nvSpPr>
          <p:cNvPr id="241" name="Title Text"/>
          <p:cNvSpPr txBox="1">
            <a:spLocks noGrp="1"/>
          </p:cNvSpPr>
          <p:nvPr>
            <p:ph type="title"/>
          </p:nvPr>
        </p:nvSpPr>
        <p:spPr>
          <a:xfrm>
            <a:off x="1758999" y="5978111"/>
            <a:ext cx="9140793" cy="597159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242" name="Body Level One…"/>
          <p:cNvSpPr txBox="1">
            <a:spLocks noGrp="1"/>
          </p:cNvSpPr>
          <p:nvPr>
            <p:ph type="body" sz="quarter" idx="1"/>
          </p:nvPr>
        </p:nvSpPr>
        <p:spPr>
          <a:xfrm>
            <a:off x="12203458" y="8141379"/>
            <a:ext cx="9140792" cy="380833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3" name="Slide Number"/>
          <p:cNvSpPr txBox="1">
            <a:spLocks noGrp="1"/>
          </p:cNvSpPr>
          <p:nvPr>
            <p:ph type="sldNum" sz="quarter" idx="2"/>
          </p:nvPr>
        </p:nvSpPr>
        <p:spPr>
          <a:xfrm>
            <a:off x="21939107" y="11238507"/>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kew Image 1">
    <p:spTree>
      <p:nvGrpSpPr>
        <p:cNvPr id="1" name=""/>
        <p:cNvGrpSpPr/>
        <p:nvPr/>
      </p:nvGrpSpPr>
      <p:grpSpPr>
        <a:xfrm>
          <a:off x="0" y="0"/>
          <a:ext cx="0" cy="0"/>
          <a:chOff x="0" y="0"/>
          <a:chExt cx="0" cy="0"/>
        </a:xfrm>
      </p:grpSpPr>
      <p:sp>
        <p:nvSpPr>
          <p:cNvPr id="250" name="Shape"/>
          <p:cNvSpPr>
            <a:spLocks noGrp="1"/>
          </p:cNvSpPr>
          <p:nvPr>
            <p:ph type="body" idx="13"/>
          </p:nvPr>
        </p:nvSpPr>
        <p:spPr>
          <a:xfrm>
            <a:off x="1758999" y="0"/>
            <a:ext cx="121920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251" name="Title Text"/>
          <p:cNvSpPr txBox="1">
            <a:spLocks noGrp="1"/>
          </p:cNvSpPr>
          <p:nvPr>
            <p:ph type="title"/>
          </p:nvPr>
        </p:nvSpPr>
        <p:spPr>
          <a:xfrm>
            <a:off x="1758999" y="1758999"/>
            <a:ext cx="9518651" cy="10198002"/>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Body Level One…"/>
          <p:cNvSpPr txBox="1">
            <a:spLocks noGrp="1"/>
          </p:cNvSpPr>
          <p:nvPr>
            <p:ph type="body" sz="quarter" idx="1"/>
          </p:nvPr>
        </p:nvSpPr>
        <p:spPr>
          <a:xfrm>
            <a:off x="13105110" y="6858000"/>
            <a:ext cx="9518651" cy="5099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kew Image 2">
    <p:spTree>
      <p:nvGrpSpPr>
        <p:cNvPr id="1" name=""/>
        <p:cNvGrpSpPr/>
        <p:nvPr/>
      </p:nvGrpSpPr>
      <p:grpSpPr>
        <a:xfrm>
          <a:off x="0" y="0"/>
          <a:ext cx="0" cy="0"/>
          <a:chOff x="0" y="0"/>
          <a:chExt cx="0" cy="0"/>
        </a:xfrm>
      </p:grpSpPr>
      <p:sp>
        <p:nvSpPr>
          <p:cNvPr id="260" name="Shape"/>
          <p:cNvSpPr>
            <a:spLocks noGrp="1"/>
          </p:cNvSpPr>
          <p:nvPr>
            <p:ph type="body" idx="13"/>
          </p:nvPr>
        </p:nvSpPr>
        <p:spPr>
          <a:xfrm>
            <a:off x="1758999" y="0"/>
            <a:ext cx="121920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261" name="Title Text"/>
          <p:cNvSpPr txBox="1">
            <a:spLocks noGrp="1"/>
          </p:cNvSpPr>
          <p:nvPr>
            <p:ph type="title"/>
          </p:nvPr>
        </p:nvSpPr>
        <p:spPr>
          <a:xfrm>
            <a:off x="9667824" y="1758999"/>
            <a:ext cx="12957177" cy="509900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262" name="Body Level One…"/>
          <p:cNvSpPr txBox="1">
            <a:spLocks noGrp="1"/>
          </p:cNvSpPr>
          <p:nvPr>
            <p:ph type="body" sz="quarter" idx="1"/>
          </p:nvPr>
        </p:nvSpPr>
        <p:spPr>
          <a:xfrm>
            <a:off x="13353057" y="8141658"/>
            <a:ext cx="9270704" cy="381534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kew Image 3">
    <p:spTree>
      <p:nvGrpSpPr>
        <p:cNvPr id="1" name=""/>
        <p:cNvGrpSpPr/>
        <p:nvPr/>
      </p:nvGrpSpPr>
      <p:grpSpPr>
        <a:xfrm>
          <a:off x="0" y="0"/>
          <a:ext cx="0" cy="0"/>
          <a:chOff x="0" y="0"/>
          <a:chExt cx="0" cy="0"/>
        </a:xfrm>
      </p:grpSpPr>
      <p:sp>
        <p:nvSpPr>
          <p:cNvPr id="270" name="Shape"/>
          <p:cNvSpPr>
            <a:spLocks noGrp="1"/>
          </p:cNvSpPr>
          <p:nvPr>
            <p:ph type="body" idx="13"/>
          </p:nvPr>
        </p:nvSpPr>
        <p:spPr>
          <a:xfrm>
            <a:off x="10426303" y="0"/>
            <a:ext cx="121920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271" name="Title Text"/>
          <p:cNvSpPr txBox="1">
            <a:spLocks noGrp="1"/>
          </p:cNvSpPr>
          <p:nvPr>
            <p:ph type="title"/>
          </p:nvPr>
        </p:nvSpPr>
        <p:spPr>
          <a:xfrm>
            <a:off x="3278898" y="1758999"/>
            <a:ext cx="11429141" cy="5099001"/>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272" name="Body Level One…"/>
          <p:cNvSpPr txBox="1">
            <a:spLocks noGrp="1"/>
          </p:cNvSpPr>
          <p:nvPr>
            <p:ph type="body" sz="quarter" idx="1"/>
          </p:nvPr>
        </p:nvSpPr>
        <p:spPr>
          <a:xfrm>
            <a:off x="1758999" y="8144602"/>
            <a:ext cx="7995808" cy="381239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kew Image 4">
    <p:spTree>
      <p:nvGrpSpPr>
        <p:cNvPr id="1" name=""/>
        <p:cNvGrpSpPr/>
        <p:nvPr/>
      </p:nvGrpSpPr>
      <p:grpSpPr>
        <a:xfrm>
          <a:off x="0" y="0"/>
          <a:ext cx="0" cy="0"/>
          <a:chOff x="0" y="0"/>
          <a:chExt cx="0" cy="0"/>
        </a:xfrm>
      </p:grpSpPr>
      <p:sp>
        <p:nvSpPr>
          <p:cNvPr id="280" name="Shape"/>
          <p:cNvSpPr>
            <a:spLocks noGrp="1"/>
          </p:cNvSpPr>
          <p:nvPr>
            <p:ph type="body" idx="13"/>
          </p:nvPr>
        </p:nvSpPr>
        <p:spPr>
          <a:xfrm>
            <a:off x="10089223" y="-22424"/>
            <a:ext cx="14341278" cy="13763823"/>
          </a:xfrm>
          <a:custGeom>
            <a:avLst/>
            <a:gdLst/>
            <a:ahLst/>
            <a:cxnLst>
              <a:cxn ang="0">
                <a:pos x="wd2" y="hd2"/>
              </a:cxn>
              <a:cxn ang="5400000">
                <a:pos x="wd2" y="hd2"/>
              </a:cxn>
              <a:cxn ang="10800000">
                <a:pos x="wd2" y="hd2"/>
              </a:cxn>
              <a:cxn ang="16200000">
                <a:pos x="wd2" y="hd2"/>
              </a:cxn>
            </a:cxnLst>
            <a:rect l="0" t="0" r="r" b="b"/>
            <a:pathLst>
              <a:path w="21600" h="21600" extrusionOk="0">
                <a:moveTo>
                  <a:pt x="6469" y="35"/>
                </a:moveTo>
                <a:lnTo>
                  <a:pt x="21600" y="0"/>
                </a:lnTo>
                <a:lnTo>
                  <a:pt x="21565" y="21600"/>
                </a:lnTo>
                <a:lnTo>
                  <a:pt x="0" y="21600"/>
                </a:lnTo>
                <a:lnTo>
                  <a:pt x="6469" y="35"/>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281" name="Title Text"/>
          <p:cNvSpPr txBox="1">
            <a:spLocks noGrp="1"/>
          </p:cNvSpPr>
          <p:nvPr>
            <p:ph type="title"/>
          </p:nvPr>
        </p:nvSpPr>
        <p:spPr>
          <a:xfrm>
            <a:off x="1758999" y="1758999"/>
            <a:ext cx="7620365" cy="571156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282" name="Body Level One…"/>
          <p:cNvSpPr txBox="1">
            <a:spLocks noGrp="1"/>
          </p:cNvSpPr>
          <p:nvPr>
            <p:ph type="body" sz="quarter" idx="1"/>
          </p:nvPr>
        </p:nvSpPr>
        <p:spPr>
          <a:xfrm>
            <a:off x="1758999" y="8136846"/>
            <a:ext cx="7620365" cy="3812862"/>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xfrm>
            <a:off x="11852402"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kew Image 5">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14997940" y="1758999"/>
            <a:ext cx="7620364" cy="5711561"/>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291" name="Body Level One…"/>
          <p:cNvSpPr txBox="1">
            <a:spLocks noGrp="1"/>
          </p:cNvSpPr>
          <p:nvPr>
            <p:ph type="body" sz="quarter" idx="1"/>
          </p:nvPr>
        </p:nvSpPr>
        <p:spPr>
          <a:xfrm>
            <a:off x="14997940" y="8136846"/>
            <a:ext cx="7620364" cy="3812862"/>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xfrm>
            <a:off x="11852402" y="1758999"/>
            <a:ext cx="679197" cy="711201"/>
          </a:xfrm>
          <a:prstGeom prst="rect">
            <a:avLst/>
          </a:prstGeom>
        </p:spPr>
        <p:txBody>
          <a:bodyPr/>
          <a:lstStyle/>
          <a:p>
            <a:fld id="{86CB4B4D-7CA3-9044-876B-883B54F8677D}" type="slidenum">
              <a:t>‹#›</a:t>
            </a:fld>
            <a:endParaRPr/>
          </a:p>
        </p:txBody>
      </p:sp>
      <p:sp>
        <p:nvSpPr>
          <p:cNvPr id="293" name="Object"/>
          <p:cNvSpPr txBox="1">
            <a:spLocks noGrp="1"/>
          </p:cNvSpPr>
          <p:nvPr>
            <p:ph sz="quarter" idx="3"/>
          </p:nvPr>
        </p:nvSpPr>
        <p:spPr>
          <a:xfrm>
            <a:off x="1758999" y="5938737"/>
            <a:ext cx="6481037" cy="1816101"/>
          </a:xfrm>
          <a:prstGeom prst="rect">
            <a:avLst/>
          </a:prstGeom>
        </p:spPr>
        <p:txBody>
          <a:bodyPr anchor="ctr">
            <a:normAutofit/>
          </a:bodyPr>
          <a:lstStyle/>
          <a:p>
            <a:pPr>
              <a:lnSpc>
                <a:spcPct val="100000"/>
              </a:lnSpc>
              <a:defRPr sz="5600">
                <a:solidFill>
                  <a:srgbClr val="000000"/>
                </a:solidFill>
                <a:latin typeface="Gill Sans"/>
                <a:ea typeface="Gill Sans"/>
                <a:cs typeface="Gill Sans"/>
                <a:sym typeface="Gill Sans"/>
              </a:defRPr>
            </a:pPr>
            <a:endParaRPr/>
          </a:p>
        </p:txBody>
      </p:sp>
      <p:sp>
        <p:nvSpPr>
          <p:cNvPr id="294" name="Shape"/>
          <p:cNvSpPr>
            <a:spLocks noGrp="1"/>
          </p:cNvSpPr>
          <p:nvPr>
            <p:ph type="body" idx="13"/>
          </p:nvPr>
        </p:nvSpPr>
        <p:spPr>
          <a:xfrm flipH="1">
            <a:off x="-2441" y="-22424"/>
            <a:ext cx="14343718" cy="13738423"/>
          </a:xfrm>
          <a:custGeom>
            <a:avLst/>
            <a:gdLst/>
            <a:ahLst/>
            <a:cxnLst>
              <a:cxn ang="0">
                <a:pos x="wd2" y="hd2"/>
              </a:cxn>
              <a:cxn ang="5400000">
                <a:pos x="wd2" y="hd2"/>
              </a:cxn>
              <a:cxn ang="10800000">
                <a:pos x="wd2" y="hd2"/>
              </a:cxn>
              <a:cxn ang="16200000">
                <a:pos x="wd2" y="hd2"/>
              </a:cxn>
            </a:cxnLst>
            <a:rect l="0" t="0" r="r" b="b"/>
            <a:pathLst>
              <a:path w="21600" h="21600" extrusionOk="0">
                <a:moveTo>
                  <a:pt x="6468" y="35"/>
                </a:moveTo>
                <a:lnTo>
                  <a:pt x="21596" y="0"/>
                </a:lnTo>
                <a:lnTo>
                  <a:pt x="21600" y="21600"/>
                </a:lnTo>
                <a:lnTo>
                  <a:pt x="0" y="21600"/>
                </a:lnTo>
                <a:lnTo>
                  <a:pt x="6468" y="35"/>
                </a:lnTo>
                <a:close/>
              </a:path>
            </a:pathLst>
          </a:custGeom>
          <a:solidFill>
            <a:srgbClr val="DCDEE0"/>
          </a:solidFill>
        </p:spPr>
        <p:txBody>
          <a:bodyPr anchor="ctr"/>
          <a:lstStyle/>
          <a:p>
            <a:pPr>
              <a:lnSpc>
                <a:spcPct val="100000"/>
              </a:lnSpc>
              <a:defRPr sz="3600" b="1">
                <a:solidFill>
                  <a:srgbClr val="FFFFFF"/>
                </a:solidFill>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asic Invert">
    <p:bg>
      <p:bgPr>
        <a:solidFill>
          <a:srgbClr val="000000"/>
        </a:solidFill>
        <a:effectLst/>
      </p:bgPr>
    </p:bg>
    <p:spTree>
      <p:nvGrpSpPr>
        <p:cNvPr id="1" name=""/>
        <p:cNvGrpSpPr/>
        <p:nvPr/>
      </p:nvGrpSpPr>
      <p:grpSpPr>
        <a:xfrm>
          <a:off x="0" y="0"/>
          <a:ext cx="0" cy="0"/>
          <a:chOff x="0" y="0"/>
          <a:chExt cx="0" cy="0"/>
        </a:xfrm>
      </p:grpSpPr>
      <p:sp>
        <p:nvSpPr>
          <p:cNvPr id="27" name="Title Text"/>
          <p:cNvSpPr txBox="1">
            <a:spLocks noGrp="1"/>
          </p:cNvSpPr>
          <p:nvPr>
            <p:ph type="title"/>
          </p:nvPr>
        </p:nvSpPr>
        <p:spPr>
          <a:xfrm>
            <a:off x="1758999" y="1758999"/>
            <a:ext cx="19429910" cy="5099001"/>
          </a:xfrm>
          <a:prstGeom prst="rect">
            <a:avLst/>
          </a:prstGeom>
        </p:spPr>
        <p:txBody>
          <a:bodyPr/>
          <a:lstStyle>
            <a:lvl1pPr>
              <a:lnSpc>
                <a:spcPct val="70000"/>
              </a:lnSpc>
              <a:defRPr sz="11200" spc="-336" baseline="8928">
                <a:solidFill>
                  <a:srgbClr val="FFFFFF"/>
                </a:solidFill>
              </a:defRPr>
            </a:lvl1pPr>
          </a:lstStyle>
          <a:p>
            <a:r>
              <a:t>Title Text</a:t>
            </a:r>
          </a:p>
        </p:txBody>
      </p:sp>
      <p:sp>
        <p:nvSpPr>
          <p:cNvPr id="28" name="Slide Number"/>
          <p:cNvSpPr txBox="1">
            <a:spLocks noGrp="1"/>
          </p:cNvSpPr>
          <p:nvPr>
            <p:ph type="sldNum" sz="quarter" idx="2"/>
          </p:nvPr>
        </p:nvSpPr>
        <p:spPr>
          <a:prstGeom prst="rect">
            <a:avLst/>
          </a:prstGeom>
        </p:spPr>
        <p:txBody>
          <a:bodyPr/>
          <a:lstStyle>
            <a:lvl1pPr>
              <a:defRPr>
                <a:solidFill>
                  <a:srgbClr val="DCDEE0"/>
                </a:solidFill>
              </a:defRPr>
            </a:lvl1pPr>
          </a:lstStyle>
          <a:p>
            <a:fld id="{86CB4B4D-7CA3-9044-876B-883B54F8677D}" type="slidenum">
              <a:t>‹#›</a:t>
            </a:fld>
            <a:endParaRPr/>
          </a:p>
        </p:txBody>
      </p:sp>
      <p:sp>
        <p:nvSpPr>
          <p:cNvPr id="29" name="Body Level One…"/>
          <p:cNvSpPr txBox="1">
            <a:spLocks noGrp="1"/>
          </p:cNvSpPr>
          <p:nvPr>
            <p:ph type="body" sz="half" idx="1"/>
          </p:nvPr>
        </p:nvSpPr>
        <p:spPr>
          <a:prstGeom prst="rect">
            <a:avLst/>
          </a:prstGeom>
        </p:spPr>
        <p:txBody>
          <a:bodyPr anchor="b"/>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kew Image 6">
    <p:spTree>
      <p:nvGrpSpPr>
        <p:cNvPr id="1" name=""/>
        <p:cNvGrpSpPr/>
        <p:nvPr/>
      </p:nvGrpSpPr>
      <p:grpSpPr>
        <a:xfrm>
          <a:off x="0" y="0"/>
          <a:ext cx="0" cy="0"/>
          <a:chOff x="0" y="0"/>
          <a:chExt cx="0" cy="0"/>
        </a:xfrm>
      </p:grpSpPr>
      <p:sp>
        <p:nvSpPr>
          <p:cNvPr id="301" name="Shape"/>
          <p:cNvSpPr>
            <a:spLocks noGrp="1"/>
          </p:cNvSpPr>
          <p:nvPr>
            <p:ph type="body" idx="13"/>
          </p:nvPr>
        </p:nvSpPr>
        <p:spPr>
          <a:xfrm flipH="1">
            <a:off x="-2441" y="-22424"/>
            <a:ext cx="14343718" cy="13738423"/>
          </a:xfrm>
          <a:custGeom>
            <a:avLst/>
            <a:gdLst/>
            <a:ahLst/>
            <a:cxnLst>
              <a:cxn ang="0">
                <a:pos x="wd2" y="hd2"/>
              </a:cxn>
              <a:cxn ang="5400000">
                <a:pos x="wd2" y="hd2"/>
              </a:cxn>
              <a:cxn ang="10800000">
                <a:pos x="wd2" y="hd2"/>
              </a:cxn>
              <a:cxn ang="16200000">
                <a:pos x="wd2" y="hd2"/>
              </a:cxn>
            </a:cxnLst>
            <a:rect l="0" t="0" r="r" b="b"/>
            <a:pathLst>
              <a:path w="21600" h="21600" extrusionOk="0">
                <a:moveTo>
                  <a:pt x="6468" y="35"/>
                </a:moveTo>
                <a:lnTo>
                  <a:pt x="21596" y="0"/>
                </a:lnTo>
                <a:lnTo>
                  <a:pt x="21600" y="21600"/>
                </a:lnTo>
                <a:lnTo>
                  <a:pt x="0" y="21600"/>
                </a:lnTo>
                <a:lnTo>
                  <a:pt x="6468" y="35"/>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02" name="Title Text"/>
          <p:cNvSpPr txBox="1">
            <a:spLocks noGrp="1"/>
          </p:cNvSpPr>
          <p:nvPr>
            <p:ph type="title"/>
          </p:nvPr>
        </p:nvSpPr>
        <p:spPr>
          <a:xfrm>
            <a:off x="9670306" y="1758999"/>
            <a:ext cx="11689705" cy="444587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303" name="Body Level One…"/>
          <p:cNvSpPr txBox="1">
            <a:spLocks noGrp="1"/>
          </p:cNvSpPr>
          <p:nvPr>
            <p:ph type="body" sz="quarter" idx="1"/>
          </p:nvPr>
        </p:nvSpPr>
        <p:spPr>
          <a:xfrm>
            <a:off x="14997940" y="6858000"/>
            <a:ext cx="7620364" cy="509170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Multi Skew Image 1">
    <p:spTree>
      <p:nvGrpSpPr>
        <p:cNvPr id="1" name=""/>
        <p:cNvGrpSpPr/>
        <p:nvPr/>
      </p:nvGrpSpPr>
      <p:grpSpPr>
        <a:xfrm>
          <a:off x="0" y="0"/>
          <a:ext cx="0" cy="0"/>
          <a:chOff x="0" y="0"/>
          <a:chExt cx="0" cy="0"/>
        </a:xfrm>
      </p:grpSpPr>
      <p:sp>
        <p:nvSpPr>
          <p:cNvPr id="311" name="Shape"/>
          <p:cNvSpPr>
            <a:spLocks noGrp="1"/>
          </p:cNvSpPr>
          <p:nvPr>
            <p:ph type="body" sz="quarter" idx="13"/>
          </p:nvPr>
        </p:nvSpPr>
        <p:spPr>
          <a:xfrm>
            <a:off x="7842300"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12" name="Shape"/>
          <p:cNvSpPr>
            <a:spLocks noGrp="1"/>
          </p:cNvSpPr>
          <p:nvPr>
            <p:ph type="body" sz="quarter" idx="14"/>
          </p:nvPr>
        </p:nvSpPr>
        <p:spPr>
          <a:xfrm>
            <a:off x="3901066" y="0"/>
            <a:ext cx="6096002"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13" name="Title Text"/>
          <p:cNvSpPr txBox="1">
            <a:spLocks noGrp="1"/>
          </p:cNvSpPr>
          <p:nvPr>
            <p:ph type="title"/>
          </p:nvPr>
        </p:nvSpPr>
        <p:spPr>
          <a:xfrm>
            <a:off x="9667824" y="1758999"/>
            <a:ext cx="12957177" cy="509900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314" name="Body Level One…"/>
          <p:cNvSpPr txBox="1">
            <a:spLocks noGrp="1"/>
          </p:cNvSpPr>
          <p:nvPr>
            <p:ph type="body" sz="quarter" idx="1"/>
          </p:nvPr>
        </p:nvSpPr>
        <p:spPr>
          <a:xfrm>
            <a:off x="13353057" y="8141658"/>
            <a:ext cx="9270704" cy="381534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5"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
        <p:nvSpPr>
          <p:cNvPr id="316" name="Shape"/>
          <p:cNvSpPr>
            <a:spLocks noGrp="1"/>
          </p:cNvSpPr>
          <p:nvPr>
            <p:ph type="body" sz="quarter" idx="15"/>
          </p:nvPr>
        </p:nvSpPr>
        <p:spPr>
          <a:xfrm>
            <a:off x="5701191"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17" name="Shape"/>
          <p:cNvSpPr>
            <a:spLocks noGrp="1"/>
          </p:cNvSpPr>
          <p:nvPr>
            <p:ph type="body" sz="quarter" idx="16"/>
          </p:nvPr>
        </p:nvSpPr>
        <p:spPr>
          <a:xfrm>
            <a:off x="1758999"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Multi Skew Image 2">
    <p:spTree>
      <p:nvGrpSpPr>
        <p:cNvPr id="1" name=""/>
        <p:cNvGrpSpPr/>
        <p:nvPr/>
      </p:nvGrpSpPr>
      <p:grpSpPr>
        <a:xfrm>
          <a:off x="0" y="0"/>
          <a:ext cx="0" cy="0"/>
          <a:chOff x="0" y="0"/>
          <a:chExt cx="0" cy="0"/>
        </a:xfrm>
      </p:grpSpPr>
      <p:sp>
        <p:nvSpPr>
          <p:cNvPr id="324" name="Shape"/>
          <p:cNvSpPr>
            <a:spLocks noGrp="1"/>
          </p:cNvSpPr>
          <p:nvPr>
            <p:ph type="body" sz="quarter" idx="13"/>
          </p:nvPr>
        </p:nvSpPr>
        <p:spPr>
          <a:xfrm>
            <a:off x="16522303"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25" name="Shape"/>
          <p:cNvSpPr>
            <a:spLocks noGrp="1"/>
          </p:cNvSpPr>
          <p:nvPr>
            <p:ph type="body" sz="quarter" idx="14"/>
          </p:nvPr>
        </p:nvSpPr>
        <p:spPr>
          <a:xfrm>
            <a:off x="12581069"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26" name="Shape"/>
          <p:cNvSpPr>
            <a:spLocks noGrp="1"/>
          </p:cNvSpPr>
          <p:nvPr>
            <p:ph type="body" sz="quarter" idx="15"/>
          </p:nvPr>
        </p:nvSpPr>
        <p:spPr>
          <a:xfrm>
            <a:off x="14381193"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27" name="Shape"/>
          <p:cNvSpPr>
            <a:spLocks noGrp="1"/>
          </p:cNvSpPr>
          <p:nvPr>
            <p:ph type="body" sz="quarter" idx="16"/>
          </p:nvPr>
        </p:nvSpPr>
        <p:spPr>
          <a:xfrm>
            <a:off x="10439002"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28" name="Title Text"/>
          <p:cNvSpPr txBox="1">
            <a:spLocks noGrp="1"/>
          </p:cNvSpPr>
          <p:nvPr>
            <p:ph type="title"/>
          </p:nvPr>
        </p:nvSpPr>
        <p:spPr>
          <a:xfrm>
            <a:off x="3278898" y="1758999"/>
            <a:ext cx="11429141" cy="5099001"/>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329" name="Body Level One…"/>
          <p:cNvSpPr txBox="1">
            <a:spLocks noGrp="1"/>
          </p:cNvSpPr>
          <p:nvPr>
            <p:ph type="body" sz="quarter" idx="1"/>
          </p:nvPr>
        </p:nvSpPr>
        <p:spPr>
          <a:xfrm>
            <a:off x="1758999" y="8144602"/>
            <a:ext cx="7995808" cy="381239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0"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Multi Skew Image 3">
    <p:spTree>
      <p:nvGrpSpPr>
        <p:cNvPr id="1" name=""/>
        <p:cNvGrpSpPr/>
        <p:nvPr/>
      </p:nvGrpSpPr>
      <p:grpSpPr>
        <a:xfrm>
          <a:off x="0" y="0"/>
          <a:ext cx="0" cy="0"/>
          <a:chOff x="0" y="0"/>
          <a:chExt cx="0" cy="0"/>
        </a:xfrm>
      </p:grpSpPr>
      <p:sp>
        <p:nvSpPr>
          <p:cNvPr id="337" name="Shape"/>
          <p:cNvSpPr>
            <a:spLocks noGrp="1"/>
          </p:cNvSpPr>
          <p:nvPr>
            <p:ph type="body" sz="quarter" idx="13"/>
          </p:nvPr>
        </p:nvSpPr>
        <p:spPr>
          <a:xfrm>
            <a:off x="12585303"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38" name="Shape"/>
          <p:cNvSpPr>
            <a:spLocks noGrp="1"/>
          </p:cNvSpPr>
          <p:nvPr>
            <p:ph type="body" sz="quarter" idx="14"/>
          </p:nvPr>
        </p:nvSpPr>
        <p:spPr>
          <a:xfrm>
            <a:off x="8643111"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39" name="Shape"/>
          <p:cNvSpPr>
            <a:spLocks noGrp="1"/>
          </p:cNvSpPr>
          <p:nvPr>
            <p:ph type="body" sz="quarter" idx="15"/>
          </p:nvPr>
        </p:nvSpPr>
        <p:spPr>
          <a:xfrm>
            <a:off x="4706111" y="6858695"/>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40" name="Shape"/>
          <p:cNvSpPr>
            <a:spLocks noGrp="1"/>
          </p:cNvSpPr>
          <p:nvPr>
            <p:ph type="body" sz="quarter" idx="16"/>
          </p:nvPr>
        </p:nvSpPr>
        <p:spPr>
          <a:xfrm>
            <a:off x="764878" y="6858695"/>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41" name="Title Text"/>
          <p:cNvSpPr txBox="1">
            <a:spLocks noGrp="1"/>
          </p:cNvSpPr>
          <p:nvPr>
            <p:ph type="title"/>
          </p:nvPr>
        </p:nvSpPr>
        <p:spPr>
          <a:xfrm>
            <a:off x="1758999" y="1758999"/>
            <a:ext cx="9140793" cy="5971597"/>
          </a:xfrm>
          <a:prstGeom prst="rect">
            <a:avLst/>
          </a:prstGeom>
        </p:spPr>
        <p:txBody>
          <a:bodyPr anchor="b"/>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342" name="Body Level One…"/>
          <p:cNvSpPr txBox="1">
            <a:spLocks noGrp="1"/>
          </p:cNvSpPr>
          <p:nvPr>
            <p:ph type="body" sz="quarter" idx="1"/>
          </p:nvPr>
        </p:nvSpPr>
        <p:spPr>
          <a:xfrm>
            <a:off x="12203458" y="1758999"/>
            <a:ext cx="10414846" cy="380654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3" name="Slide Number"/>
          <p:cNvSpPr txBox="1">
            <a:spLocks noGrp="1"/>
          </p:cNvSpPr>
          <p:nvPr>
            <p:ph type="sldNum" sz="quarter" idx="2"/>
          </p:nvPr>
        </p:nvSpPr>
        <p:spPr>
          <a:xfrm>
            <a:off x="21939107" y="11360199"/>
            <a:ext cx="679197" cy="711201"/>
          </a:xfrm>
          <a:prstGeom prst="rect">
            <a:avLst/>
          </a:prstGeom>
        </p:spPr>
        <p:txBody>
          <a:bodyPr/>
          <a:lstStyle/>
          <a:p>
            <a:fld id="{86CB4B4D-7CA3-9044-876B-883B54F8677D}" type="slidenum">
              <a:t>‹#›</a:t>
            </a:fld>
            <a:endParaRPr/>
          </a:p>
        </p:txBody>
      </p:sp>
      <p:sp>
        <p:nvSpPr>
          <p:cNvPr id="344" name="Shape"/>
          <p:cNvSpPr>
            <a:spLocks noGrp="1"/>
          </p:cNvSpPr>
          <p:nvPr>
            <p:ph type="body" sz="quarter" idx="17"/>
          </p:nvPr>
        </p:nvSpPr>
        <p:spPr>
          <a:xfrm>
            <a:off x="16522303"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Multi Skew Image 4">
    <p:spTree>
      <p:nvGrpSpPr>
        <p:cNvPr id="1" name=""/>
        <p:cNvGrpSpPr/>
        <p:nvPr/>
      </p:nvGrpSpPr>
      <p:grpSpPr>
        <a:xfrm>
          <a:off x="0" y="0"/>
          <a:ext cx="0" cy="0"/>
          <a:chOff x="0" y="0"/>
          <a:chExt cx="0" cy="0"/>
        </a:xfrm>
      </p:grpSpPr>
      <p:sp>
        <p:nvSpPr>
          <p:cNvPr id="351" name="Shape"/>
          <p:cNvSpPr>
            <a:spLocks noGrp="1"/>
          </p:cNvSpPr>
          <p:nvPr>
            <p:ph type="body" sz="quarter" idx="13"/>
          </p:nvPr>
        </p:nvSpPr>
        <p:spPr>
          <a:xfrm>
            <a:off x="12585303" y="-696"/>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52" name="Shape"/>
          <p:cNvSpPr>
            <a:spLocks noGrp="1"/>
          </p:cNvSpPr>
          <p:nvPr>
            <p:ph type="body" sz="quarter" idx="14"/>
          </p:nvPr>
        </p:nvSpPr>
        <p:spPr>
          <a:xfrm>
            <a:off x="8643111" y="-696"/>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53" name="Shape"/>
          <p:cNvSpPr>
            <a:spLocks noGrp="1"/>
          </p:cNvSpPr>
          <p:nvPr>
            <p:ph type="body" sz="quarter" idx="15"/>
          </p:nvPr>
        </p:nvSpPr>
        <p:spPr>
          <a:xfrm>
            <a:off x="4706111" y="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54" name="Shape"/>
          <p:cNvSpPr>
            <a:spLocks noGrp="1"/>
          </p:cNvSpPr>
          <p:nvPr>
            <p:ph type="body" sz="quarter" idx="16"/>
          </p:nvPr>
        </p:nvSpPr>
        <p:spPr>
          <a:xfrm>
            <a:off x="764878" y="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55" name="Title Text"/>
          <p:cNvSpPr txBox="1">
            <a:spLocks noGrp="1"/>
          </p:cNvSpPr>
          <p:nvPr>
            <p:ph type="title"/>
          </p:nvPr>
        </p:nvSpPr>
        <p:spPr>
          <a:xfrm>
            <a:off x="1758999" y="5978111"/>
            <a:ext cx="9140793" cy="597159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356" name="Body Level One…"/>
          <p:cNvSpPr txBox="1">
            <a:spLocks noGrp="1"/>
          </p:cNvSpPr>
          <p:nvPr>
            <p:ph type="body" sz="quarter" idx="1"/>
          </p:nvPr>
        </p:nvSpPr>
        <p:spPr>
          <a:xfrm>
            <a:off x="12203458" y="8143164"/>
            <a:ext cx="9140792" cy="380654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7" name="Slide Number"/>
          <p:cNvSpPr txBox="1">
            <a:spLocks noGrp="1"/>
          </p:cNvSpPr>
          <p:nvPr>
            <p:ph type="sldNum" sz="quarter" idx="2"/>
          </p:nvPr>
        </p:nvSpPr>
        <p:spPr>
          <a:xfrm>
            <a:off x="21939107" y="11238507"/>
            <a:ext cx="679197" cy="711201"/>
          </a:xfrm>
          <a:prstGeom prst="rect">
            <a:avLst/>
          </a:prstGeom>
        </p:spPr>
        <p:txBody>
          <a:bodyPr/>
          <a:lstStyle/>
          <a:p>
            <a:fld id="{86CB4B4D-7CA3-9044-876B-883B54F8677D}" type="slidenum">
              <a:t>‹#›</a:t>
            </a:fld>
            <a:endParaRPr/>
          </a:p>
        </p:txBody>
      </p:sp>
      <p:sp>
        <p:nvSpPr>
          <p:cNvPr id="358" name="Shape"/>
          <p:cNvSpPr>
            <a:spLocks noGrp="1"/>
          </p:cNvSpPr>
          <p:nvPr>
            <p:ph type="body" sz="quarter" idx="17"/>
          </p:nvPr>
        </p:nvSpPr>
        <p:spPr>
          <a:xfrm>
            <a:off x="16522303" y="-696"/>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Multi Skew Image 5">
    <p:spTree>
      <p:nvGrpSpPr>
        <p:cNvPr id="1" name=""/>
        <p:cNvGrpSpPr/>
        <p:nvPr/>
      </p:nvGrpSpPr>
      <p:grpSpPr>
        <a:xfrm>
          <a:off x="0" y="0"/>
          <a:ext cx="0" cy="0"/>
          <a:chOff x="0" y="0"/>
          <a:chExt cx="0" cy="0"/>
        </a:xfrm>
      </p:grpSpPr>
      <p:sp>
        <p:nvSpPr>
          <p:cNvPr id="365" name="Shape"/>
          <p:cNvSpPr>
            <a:spLocks noGrp="1"/>
          </p:cNvSpPr>
          <p:nvPr>
            <p:ph type="body" sz="quarter" idx="13"/>
          </p:nvPr>
        </p:nvSpPr>
        <p:spPr>
          <a:xfrm>
            <a:off x="13970000"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66" name="Shape"/>
          <p:cNvSpPr>
            <a:spLocks noGrp="1"/>
          </p:cNvSpPr>
          <p:nvPr>
            <p:ph type="body" sz="quarter" idx="14"/>
          </p:nvPr>
        </p:nvSpPr>
        <p:spPr>
          <a:xfrm>
            <a:off x="10016066" y="0"/>
            <a:ext cx="6096002"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67"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
        <p:nvSpPr>
          <p:cNvPr id="368" name="Shape"/>
          <p:cNvSpPr>
            <a:spLocks noGrp="1"/>
          </p:cNvSpPr>
          <p:nvPr>
            <p:ph type="body" sz="quarter" idx="15"/>
          </p:nvPr>
        </p:nvSpPr>
        <p:spPr>
          <a:xfrm>
            <a:off x="11816191" y="6858000"/>
            <a:ext cx="6096002"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69" name="Shape"/>
          <p:cNvSpPr>
            <a:spLocks noGrp="1"/>
          </p:cNvSpPr>
          <p:nvPr>
            <p:ph type="body" sz="quarter" idx="16"/>
          </p:nvPr>
        </p:nvSpPr>
        <p:spPr>
          <a:xfrm>
            <a:off x="7874000"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70" name="Shape"/>
          <p:cNvSpPr>
            <a:spLocks noGrp="1"/>
          </p:cNvSpPr>
          <p:nvPr>
            <p:ph type="body" sz="quarter" idx="17"/>
          </p:nvPr>
        </p:nvSpPr>
        <p:spPr>
          <a:xfrm>
            <a:off x="6083300" y="0"/>
            <a:ext cx="6096002"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71" name="Shape"/>
          <p:cNvSpPr>
            <a:spLocks noGrp="1"/>
          </p:cNvSpPr>
          <p:nvPr>
            <p:ph type="body" sz="quarter" idx="18"/>
          </p:nvPr>
        </p:nvSpPr>
        <p:spPr>
          <a:xfrm>
            <a:off x="3941233"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72" name="Shape"/>
          <p:cNvSpPr>
            <a:spLocks noGrp="1"/>
          </p:cNvSpPr>
          <p:nvPr>
            <p:ph type="body" sz="quarter" idx="19"/>
          </p:nvPr>
        </p:nvSpPr>
        <p:spPr>
          <a:xfrm>
            <a:off x="2142067" y="0"/>
            <a:ext cx="6096002"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73" name="Shape"/>
          <p:cNvSpPr>
            <a:spLocks noGrp="1"/>
          </p:cNvSpPr>
          <p:nvPr>
            <p:ph type="body" sz="quarter" idx="20"/>
          </p:nvPr>
        </p:nvSpPr>
        <p:spPr>
          <a:xfrm>
            <a:off x="-1" y="6858000"/>
            <a:ext cx="6096002"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74" name="Title Text"/>
          <p:cNvSpPr txBox="1">
            <a:spLocks noGrp="1"/>
          </p:cNvSpPr>
          <p:nvPr>
            <p:ph type="title"/>
          </p:nvPr>
        </p:nvSpPr>
        <p:spPr>
          <a:xfrm>
            <a:off x="16916268" y="1758999"/>
            <a:ext cx="5708733" cy="10198002"/>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Multi Skew Image 6">
    <p:spTree>
      <p:nvGrpSpPr>
        <p:cNvPr id="1" name=""/>
        <p:cNvGrpSpPr/>
        <p:nvPr/>
      </p:nvGrpSpPr>
      <p:grpSpPr>
        <a:xfrm>
          <a:off x="0" y="0"/>
          <a:ext cx="0" cy="0"/>
          <a:chOff x="0" y="0"/>
          <a:chExt cx="0" cy="0"/>
        </a:xfrm>
      </p:grpSpPr>
      <p:sp>
        <p:nvSpPr>
          <p:cNvPr id="381" name="Shape"/>
          <p:cNvSpPr>
            <a:spLocks noGrp="1"/>
          </p:cNvSpPr>
          <p:nvPr>
            <p:ph type="body" sz="quarter" idx="13"/>
          </p:nvPr>
        </p:nvSpPr>
        <p:spPr>
          <a:xfrm flipH="1">
            <a:off x="11815233"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82" name="Shape"/>
          <p:cNvSpPr>
            <a:spLocks noGrp="1"/>
          </p:cNvSpPr>
          <p:nvPr>
            <p:ph type="body" sz="quarter" idx="14"/>
          </p:nvPr>
        </p:nvSpPr>
        <p:spPr>
          <a:xfrm flipH="1">
            <a:off x="7873999"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83" name="Slide Number"/>
          <p:cNvSpPr txBox="1">
            <a:spLocks noGrp="1"/>
          </p:cNvSpPr>
          <p:nvPr>
            <p:ph type="sldNum" sz="quarter" idx="2"/>
          </p:nvPr>
        </p:nvSpPr>
        <p:spPr>
          <a:xfrm>
            <a:off x="1758999" y="11238507"/>
            <a:ext cx="679197" cy="711201"/>
          </a:xfrm>
          <a:prstGeom prst="rect">
            <a:avLst/>
          </a:prstGeom>
        </p:spPr>
        <p:txBody>
          <a:bodyPr/>
          <a:lstStyle/>
          <a:p>
            <a:fld id="{86CB4B4D-7CA3-9044-876B-883B54F8677D}" type="slidenum">
              <a:t>‹#›</a:t>
            </a:fld>
            <a:endParaRPr/>
          </a:p>
        </p:txBody>
      </p:sp>
      <p:sp>
        <p:nvSpPr>
          <p:cNvPr id="384" name="Shape"/>
          <p:cNvSpPr>
            <a:spLocks noGrp="1"/>
          </p:cNvSpPr>
          <p:nvPr>
            <p:ph type="body" sz="quarter" idx="15"/>
          </p:nvPr>
        </p:nvSpPr>
        <p:spPr>
          <a:xfrm flipH="1">
            <a:off x="13971134" y="6858000"/>
            <a:ext cx="6096002"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85" name="Shape"/>
          <p:cNvSpPr>
            <a:spLocks noGrp="1"/>
          </p:cNvSpPr>
          <p:nvPr>
            <p:ph type="body" sz="quarter" idx="16"/>
          </p:nvPr>
        </p:nvSpPr>
        <p:spPr>
          <a:xfrm flipH="1">
            <a:off x="10028942" y="6858000"/>
            <a:ext cx="6096002"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86" name="Shape"/>
          <p:cNvSpPr>
            <a:spLocks noGrp="1"/>
          </p:cNvSpPr>
          <p:nvPr>
            <p:ph type="body" sz="quarter" idx="17"/>
          </p:nvPr>
        </p:nvSpPr>
        <p:spPr>
          <a:xfrm flipH="1">
            <a:off x="3941233"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87" name="Shape"/>
          <p:cNvSpPr>
            <a:spLocks noGrp="1"/>
          </p:cNvSpPr>
          <p:nvPr>
            <p:ph type="body" sz="quarter" idx="18"/>
          </p:nvPr>
        </p:nvSpPr>
        <p:spPr>
          <a:xfrm flipH="1">
            <a:off x="6096175"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88" name="Shape"/>
          <p:cNvSpPr>
            <a:spLocks noGrp="1"/>
          </p:cNvSpPr>
          <p:nvPr>
            <p:ph type="body" sz="quarter" idx="19"/>
          </p:nvPr>
        </p:nvSpPr>
        <p:spPr>
          <a:xfrm flipH="1">
            <a:off x="0"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89" name="Shape"/>
          <p:cNvSpPr>
            <a:spLocks noGrp="1"/>
          </p:cNvSpPr>
          <p:nvPr>
            <p:ph type="body" sz="quarter" idx="20"/>
          </p:nvPr>
        </p:nvSpPr>
        <p:spPr>
          <a:xfrm flipH="1">
            <a:off x="2154942"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390" name="Title Text"/>
          <p:cNvSpPr txBox="1">
            <a:spLocks noGrp="1"/>
          </p:cNvSpPr>
          <p:nvPr>
            <p:ph type="title"/>
          </p:nvPr>
        </p:nvSpPr>
        <p:spPr>
          <a:xfrm>
            <a:off x="16916268" y="1758999"/>
            <a:ext cx="5708733" cy="10198002"/>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Multi Skew Image 7">
    <p:spTree>
      <p:nvGrpSpPr>
        <p:cNvPr id="1" name=""/>
        <p:cNvGrpSpPr/>
        <p:nvPr/>
      </p:nvGrpSpPr>
      <p:grpSpPr>
        <a:xfrm>
          <a:off x="0" y="0"/>
          <a:ext cx="0" cy="0"/>
          <a:chOff x="0" y="0"/>
          <a:chExt cx="0" cy="0"/>
        </a:xfrm>
      </p:grpSpPr>
      <p:sp>
        <p:nvSpPr>
          <p:cNvPr id="397" name="Slide Number"/>
          <p:cNvSpPr txBox="1">
            <a:spLocks noGrp="1"/>
          </p:cNvSpPr>
          <p:nvPr>
            <p:ph type="sldNum" sz="quarter" idx="2"/>
          </p:nvPr>
        </p:nvSpPr>
        <p:spPr>
          <a:xfrm>
            <a:off x="21939107" y="11245801"/>
            <a:ext cx="679197" cy="711201"/>
          </a:xfrm>
          <a:prstGeom prst="rect">
            <a:avLst/>
          </a:prstGeom>
        </p:spPr>
        <p:txBody>
          <a:bodyPr/>
          <a:lstStyle/>
          <a:p>
            <a:fld id="{86CB4B4D-7CA3-9044-876B-883B54F8677D}" type="slidenum">
              <a:t>‹#›</a:t>
            </a:fld>
            <a:endParaRPr/>
          </a:p>
        </p:txBody>
      </p:sp>
      <p:sp>
        <p:nvSpPr>
          <p:cNvPr id="398" name="Shape"/>
          <p:cNvSpPr>
            <a:spLocks noGrp="1"/>
          </p:cNvSpPr>
          <p:nvPr>
            <p:ph type="body" sz="quarter" idx="13"/>
          </p:nvPr>
        </p:nvSpPr>
        <p:spPr>
          <a:xfrm>
            <a:off x="4081143" y="3842833"/>
            <a:ext cx="4532446" cy="5099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399" name="Title Text"/>
          <p:cNvSpPr txBox="1">
            <a:spLocks noGrp="1"/>
          </p:cNvSpPr>
          <p:nvPr>
            <p:ph type="title"/>
          </p:nvPr>
        </p:nvSpPr>
        <p:spPr>
          <a:xfrm>
            <a:off x="1758999" y="1758999"/>
            <a:ext cx="5708733" cy="10198002"/>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400" name="Shape"/>
          <p:cNvSpPr>
            <a:spLocks noGrp="1"/>
          </p:cNvSpPr>
          <p:nvPr>
            <p:ph type="body" sz="quarter" idx="14"/>
          </p:nvPr>
        </p:nvSpPr>
        <p:spPr>
          <a:xfrm>
            <a:off x="7383143" y="2606699"/>
            <a:ext cx="4532446" cy="5099002"/>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401" name="Shape"/>
          <p:cNvSpPr>
            <a:spLocks noGrp="1"/>
          </p:cNvSpPr>
          <p:nvPr>
            <p:ph type="body" sz="quarter" idx="15"/>
          </p:nvPr>
        </p:nvSpPr>
        <p:spPr>
          <a:xfrm>
            <a:off x="9649490" y="4723366"/>
            <a:ext cx="4532446" cy="5099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402" name="Shape"/>
          <p:cNvSpPr>
            <a:spLocks noGrp="1"/>
          </p:cNvSpPr>
          <p:nvPr>
            <p:ph type="body" sz="quarter" idx="16"/>
          </p:nvPr>
        </p:nvSpPr>
        <p:spPr>
          <a:xfrm>
            <a:off x="12180734" y="6010299"/>
            <a:ext cx="4532446" cy="5099002"/>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403" name="Shape"/>
          <p:cNvSpPr>
            <a:spLocks noGrp="1"/>
          </p:cNvSpPr>
          <p:nvPr>
            <p:ph type="body" sz="quarter" idx="17"/>
          </p:nvPr>
        </p:nvSpPr>
        <p:spPr>
          <a:xfrm>
            <a:off x="15783111" y="3842833"/>
            <a:ext cx="4532446" cy="5099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Multi Skew Image 8">
    <p:spTree>
      <p:nvGrpSpPr>
        <p:cNvPr id="1" name=""/>
        <p:cNvGrpSpPr/>
        <p:nvPr/>
      </p:nvGrpSpPr>
      <p:grpSpPr>
        <a:xfrm>
          <a:off x="0" y="0"/>
          <a:ext cx="0" cy="0"/>
          <a:chOff x="0" y="0"/>
          <a:chExt cx="0" cy="0"/>
        </a:xfrm>
      </p:grpSpPr>
      <p:sp>
        <p:nvSpPr>
          <p:cNvPr id="410" name="Slide Number"/>
          <p:cNvSpPr txBox="1">
            <a:spLocks noGrp="1"/>
          </p:cNvSpPr>
          <p:nvPr>
            <p:ph type="sldNum" sz="quarter" idx="2"/>
          </p:nvPr>
        </p:nvSpPr>
        <p:spPr>
          <a:xfrm>
            <a:off x="21939107" y="11245801"/>
            <a:ext cx="679197" cy="711201"/>
          </a:xfrm>
          <a:prstGeom prst="rect">
            <a:avLst/>
          </a:prstGeom>
        </p:spPr>
        <p:txBody>
          <a:bodyPr/>
          <a:lstStyle/>
          <a:p>
            <a:fld id="{86CB4B4D-7CA3-9044-876B-883B54F8677D}" type="slidenum">
              <a:t>‹#›</a:t>
            </a:fld>
            <a:endParaRPr/>
          </a:p>
        </p:txBody>
      </p:sp>
      <p:sp>
        <p:nvSpPr>
          <p:cNvPr id="411" name="Title Text"/>
          <p:cNvSpPr txBox="1">
            <a:spLocks noGrp="1"/>
          </p:cNvSpPr>
          <p:nvPr>
            <p:ph type="title"/>
          </p:nvPr>
        </p:nvSpPr>
        <p:spPr>
          <a:xfrm>
            <a:off x="1758999" y="1758999"/>
            <a:ext cx="6984414" cy="5715828"/>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412" name="Shape"/>
          <p:cNvSpPr>
            <a:spLocks noGrp="1"/>
          </p:cNvSpPr>
          <p:nvPr>
            <p:ph type="body" sz="quarter" idx="13"/>
          </p:nvPr>
        </p:nvSpPr>
        <p:spPr>
          <a:xfrm>
            <a:off x="9698590" y="0"/>
            <a:ext cx="4532447" cy="5099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413" name="Shape"/>
          <p:cNvSpPr>
            <a:spLocks noGrp="1"/>
          </p:cNvSpPr>
          <p:nvPr>
            <p:ph type="body" sz="quarter" idx="14"/>
          </p:nvPr>
        </p:nvSpPr>
        <p:spPr>
          <a:xfrm>
            <a:off x="11964937" y="2116666"/>
            <a:ext cx="4532446" cy="5099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414" name="Shape"/>
          <p:cNvSpPr>
            <a:spLocks noGrp="1"/>
          </p:cNvSpPr>
          <p:nvPr>
            <p:ph type="body" sz="quarter" idx="15"/>
          </p:nvPr>
        </p:nvSpPr>
        <p:spPr>
          <a:xfrm>
            <a:off x="15173515" y="1236133"/>
            <a:ext cx="4532446" cy="5099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415" name="Shape"/>
          <p:cNvSpPr>
            <a:spLocks noGrp="1"/>
          </p:cNvSpPr>
          <p:nvPr>
            <p:ph type="body" sz="quarter" idx="16"/>
          </p:nvPr>
        </p:nvSpPr>
        <p:spPr>
          <a:xfrm>
            <a:off x="17535525" y="3042659"/>
            <a:ext cx="4532446" cy="5099002"/>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416" name="Body Level One…"/>
          <p:cNvSpPr txBox="1">
            <a:spLocks noGrp="1"/>
          </p:cNvSpPr>
          <p:nvPr>
            <p:ph type="body" sz="quarter" idx="1"/>
          </p:nvPr>
        </p:nvSpPr>
        <p:spPr>
          <a:xfrm>
            <a:off x="1758999" y="8533772"/>
            <a:ext cx="8891729" cy="3423230"/>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Multi Skew Image 9">
    <p:spTree>
      <p:nvGrpSpPr>
        <p:cNvPr id="1" name=""/>
        <p:cNvGrpSpPr/>
        <p:nvPr/>
      </p:nvGrpSpPr>
      <p:grpSpPr>
        <a:xfrm>
          <a:off x="0" y="0"/>
          <a:ext cx="0" cy="0"/>
          <a:chOff x="0" y="0"/>
          <a:chExt cx="0" cy="0"/>
        </a:xfrm>
      </p:grpSpPr>
      <p:sp>
        <p:nvSpPr>
          <p:cNvPr id="423" name="Body Level One…"/>
          <p:cNvSpPr txBox="1">
            <a:spLocks noGrp="1"/>
          </p:cNvSpPr>
          <p:nvPr>
            <p:ph type="body" sz="quarter" idx="1"/>
          </p:nvPr>
        </p:nvSpPr>
        <p:spPr>
          <a:xfrm>
            <a:off x="13726576" y="8533772"/>
            <a:ext cx="8891728" cy="3423230"/>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424"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
        <p:nvSpPr>
          <p:cNvPr id="425" name="Title Text"/>
          <p:cNvSpPr txBox="1">
            <a:spLocks noGrp="1"/>
          </p:cNvSpPr>
          <p:nvPr>
            <p:ph type="title"/>
          </p:nvPr>
        </p:nvSpPr>
        <p:spPr>
          <a:xfrm>
            <a:off x="13726576" y="1758999"/>
            <a:ext cx="8891728" cy="5715828"/>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426" name="Square"/>
          <p:cNvSpPr>
            <a:spLocks noGrp="1"/>
          </p:cNvSpPr>
          <p:nvPr>
            <p:ph type="body" sz="quarter" idx="13"/>
          </p:nvPr>
        </p:nvSpPr>
        <p:spPr>
          <a:xfrm rot="2700000">
            <a:off x="2472160" y="5136277"/>
            <a:ext cx="3443447" cy="3443447"/>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427" name="Square"/>
          <p:cNvSpPr>
            <a:spLocks noGrp="1"/>
          </p:cNvSpPr>
          <p:nvPr>
            <p:ph type="body" sz="quarter" idx="14"/>
          </p:nvPr>
        </p:nvSpPr>
        <p:spPr>
          <a:xfrm rot="2700000">
            <a:off x="5136277" y="2472160"/>
            <a:ext cx="3443447" cy="3443447"/>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428" name="Square"/>
          <p:cNvSpPr>
            <a:spLocks noGrp="1"/>
          </p:cNvSpPr>
          <p:nvPr>
            <p:ph type="body" sz="quarter" idx="15"/>
          </p:nvPr>
        </p:nvSpPr>
        <p:spPr>
          <a:xfrm rot="2700000">
            <a:off x="7800393" y="5136277"/>
            <a:ext cx="3443447" cy="3443447"/>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429" name="Square"/>
          <p:cNvSpPr>
            <a:spLocks noGrp="1"/>
          </p:cNvSpPr>
          <p:nvPr>
            <p:ph type="body" sz="quarter" idx="16"/>
          </p:nvPr>
        </p:nvSpPr>
        <p:spPr>
          <a:xfrm rot="2700000">
            <a:off x="5136277" y="7800393"/>
            <a:ext cx="3443447" cy="3443447"/>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ne 1">
    <p:spTree>
      <p:nvGrpSpPr>
        <p:cNvPr id="1" name=""/>
        <p:cNvGrpSpPr/>
        <p:nvPr/>
      </p:nvGrpSpPr>
      <p:grpSpPr>
        <a:xfrm>
          <a:off x="0" y="0"/>
          <a:ext cx="0" cy="0"/>
          <a:chOff x="0" y="0"/>
          <a:chExt cx="0" cy="0"/>
        </a:xfrm>
      </p:grpSpPr>
      <p:sp>
        <p:nvSpPr>
          <p:cNvPr id="36" name="Shape"/>
          <p:cNvSpPr/>
          <p:nvPr/>
        </p:nvSpPr>
        <p:spPr>
          <a:xfrm>
            <a:off x="1758999"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EBEDE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37" name="Title Text"/>
          <p:cNvSpPr txBox="1">
            <a:spLocks noGrp="1"/>
          </p:cNvSpPr>
          <p:nvPr>
            <p:ph type="title"/>
          </p:nvPr>
        </p:nvSpPr>
        <p:spPr>
          <a:xfrm>
            <a:off x="1758999" y="1758999"/>
            <a:ext cx="9520784" cy="1019800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 name="Body Level One…"/>
          <p:cNvSpPr txBox="1">
            <a:spLocks noGrp="1"/>
          </p:cNvSpPr>
          <p:nvPr>
            <p:ph type="body" sz="quarter" idx="1"/>
          </p:nvPr>
        </p:nvSpPr>
        <p:spPr>
          <a:xfrm>
            <a:off x="12192000" y="6858000"/>
            <a:ext cx="10431761" cy="5099001"/>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rvices 1">
    <p:spTree>
      <p:nvGrpSpPr>
        <p:cNvPr id="1" name=""/>
        <p:cNvGrpSpPr/>
        <p:nvPr/>
      </p:nvGrpSpPr>
      <p:grpSpPr>
        <a:xfrm>
          <a:off x="0" y="0"/>
          <a:ext cx="0" cy="0"/>
          <a:chOff x="0" y="0"/>
          <a:chExt cx="0" cy="0"/>
        </a:xfrm>
      </p:grpSpPr>
      <p:sp>
        <p:nvSpPr>
          <p:cNvPr id="436" name="Title Text"/>
          <p:cNvSpPr txBox="1">
            <a:spLocks noGrp="1"/>
          </p:cNvSpPr>
          <p:nvPr>
            <p:ph type="title"/>
          </p:nvPr>
        </p:nvSpPr>
        <p:spPr>
          <a:xfrm>
            <a:off x="1758999" y="1758999"/>
            <a:ext cx="8885784" cy="4449068"/>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4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8" name="Body Level One…"/>
          <p:cNvSpPr txBox="1">
            <a:spLocks noGrp="1"/>
          </p:cNvSpPr>
          <p:nvPr>
            <p:ph type="body" sz="quarter" idx="1"/>
          </p:nvPr>
        </p:nvSpPr>
        <p:spPr>
          <a:xfrm>
            <a:off x="12184719" y="1758999"/>
            <a:ext cx="8221148" cy="444906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9" name="Image"/>
          <p:cNvSpPr>
            <a:spLocks noGrp="1"/>
          </p:cNvSpPr>
          <p:nvPr>
            <p:ph type="pic" sz="quarter" idx="13"/>
          </p:nvPr>
        </p:nvSpPr>
        <p:spPr>
          <a:xfrm>
            <a:off x="11602242" y="7792854"/>
            <a:ext cx="1179679" cy="1179679"/>
          </a:xfrm>
          <a:prstGeom prst="rect">
            <a:avLst/>
          </a:prstGeom>
        </p:spPr>
        <p:txBody>
          <a:bodyPr lIns="91439" tIns="45719" rIns="91439" bIns="45719"/>
          <a:lstStyle/>
          <a:p>
            <a:endParaRPr/>
          </a:p>
        </p:txBody>
      </p:sp>
      <p:sp>
        <p:nvSpPr>
          <p:cNvPr id="440" name="Image"/>
          <p:cNvSpPr>
            <a:spLocks noGrp="1"/>
          </p:cNvSpPr>
          <p:nvPr>
            <p:ph type="pic" sz="quarter" idx="14"/>
          </p:nvPr>
        </p:nvSpPr>
        <p:spPr>
          <a:xfrm>
            <a:off x="19166424" y="7781741"/>
            <a:ext cx="1200977" cy="1200978"/>
          </a:xfrm>
          <a:prstGeom prst="rect">
            <a:avLst/>
          </a:prstGeom>
        </p:spPr>
        <p:txBody>
          <a:bodyPr lIns="91439" tIns="45719" rIns="91439" bIns="45719"/>
          <a:lstStyle/>
          <a:p>
            <a:endParaRPr/>
          </a:p>
        </p:txBody>
      </p:sp>
      <p:sp>
        <p:nvSpPr>
          <p:cNvPr id="441" name="Service 1"/>
          <p:cNvSpPr txBox="1">
            <a:spLocks noGrp="1"/>
          </p:cNvSpPr>
          <p:nvPr>
            <p:ph type="body" sz="quarter" idx="15"/>
          </p:nvPr>
        </p:nvSpPr>
        <p:spPr>
          <a:xfrm>
            <a:off x="1758999" y="9221803"/>
            <a:ext cx="5716209" cy="954849"/>
          </a:xfrm>
          <a:prstGeom prst="rect">
            <a:avLst/>
          </a:prstGeom>
        </p:spPr>
        <p:txBody>
          <a:bodyPr anchor="ctr"/>
          <a:lstStyle>
            <a:lvl1pPr algn="ctr">
              <a:lnSpc>
                <a:spcPct val="100000"/>
              </a:lnSpc>
              <a:defRPr sz="3600" b="1">
                <a:solidFill>
                  <a:srgbClr val="000000"/>
                </a:solidFill>
              </a:defRPr>
            </a:lvl1pPr>
          </a:lstStyle>
          <a:p>
            <a:r>
              <a:t>Service 1</a:t>
            </a:r>
          </a:p>
        </p:txBody>
      </p:sp>
      <p:sp>
        <p:nvSpPr>
          <p:cNvPr id="442" name="Service 1"/>
          <p:cNvSpPr txBox="1">
            <a:spLocks noGrp="1"/>
          </p:cNvSpPr>
          <p:nvPr>
            <p:ph type="body" sz="quarter" idx="16"/>
          </p:nvPr>
        </p:nvSpPr>
        <p:spPr>
          <a:xfrm>
            <a:off x="16908792" y="9221803"/>
            <a:ext cx="5716209" cy="954849"/>
          </a:xfrm>
          <a:prstGeom prst="rect">
            <a:avLst/>
          </a:prstGeom>
        </p:spPr>
        <p:txBody>
          <a:bodyPr anchor="ctr"/>
          <a:lstStyle>
            <a:lvl1pPr algn="ctr">
              <a:lnSpc>
                <a:spcPct val="100000"/>
              </a:lnSpc>
              <a:defRPr sz="3600" b="1">
                <a:solidFill>
                  <a:srgbClr val="000000"/>
                </a:solidFill>
              </a:defRPr>
            </a:lvl1pPr>
          </a:lstStyle>
          <a:p>
            <a:r>
              <a:t>Service 1</a:t>
            </a:r>
          </a:p>
        </p:txBody>
      </p:sp>
      <p:sp>
        <p:nvSpPr>
          <p:cNvPr id="443" name="Service 1"/>
          <p:cNvSpPr txBox="1">
            <a:spLocks noGrp="1"/>
          </p:cNvSpPr>
          <p:nvPr>
            <p:ph type="body" sz="quarter" idx="17"/>
          </p:nvPr>
        </p:nvSpPr>
        <p:spPr>
          <a:xfrm>
            <a:off x="9333896" y="9221803"/>
            <a:ext cx="5716208" cy="954849"/>
          </a:xfrm>
          <a:prstGeom prst="rect">
            <a:avLst/>
          </a:prstGeom>
        </p:spPr>
        <p:txBody>
          <a:bodyPr anchor="ctr"/>
          <a:lstStyle>
            <a:lvl1pPr algn="ctr">
              <a:lnSpc>
                <a:spcPct val="100000"/>
              </a:lnSpc>
              <a:defRPr sz="3600" b="1">
                <a:solidFill>
                  <a:srgbClr val="000000"/>
                </a:solidFill>
              </a:defRPr>
            </a:lvl1pPr>
          </a:lstStyle>
          <a:p>
            <a:r>
              <a:t>Service 1</a:t>
            </a:r>
          </a:p>
        </p:txBody>
      </p:sp>
      <p:sp>
        <p:nvSpPr>
          <p:cNvPr id="444" name="Body Level One…"/>
          <p:cNvSpPr txBox="1">
            <a:spLocks noGrp="1"/>
          </p:cNvSpPr>
          <p:nvPr>
            <p:ph type="body" sz="quarter" idx="18"/>
          </p:nvPr>
        </p:nvSpPr>
        <p:spPr>
          <a:xfrm>
            <a:off x="1758999" y="10431660"/>
            <a:ext cx="5716208" cy="1518048"/>
          </a:xfrm>
          <a:prstGeom prst="rect">
            <a:avLst/>
          </a:prstGeom>
        </p:spPr>
        <p:txBody>
          <a:bodyPr anchor="ct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45" name="Body Level One…"/>
          <p:cNvSpPr txBox="1">
            <a:spLocks noGrp="1"/>
          </p:cNvSpPr>
          <p:nvPr>
            <p:ph type="body" sz="quarter" idx="19"/>
          </p:nvPr>
        </p:nvSpPr>
        <p:spPr>
          <a:xfrm>
            <a:off x="9333896" y="10431660"/>
            <a:ext cx="5716208" cy="1518048"/>
          </a:xfrm>
          <a:prstGeom prst="rect">
            <a:avLst/>
          </a:prstGeom>
        </p:spPr>
        <p:txBody>
          <a:bodyPr anchor="ct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46" name="Body Level One…"/>
          <p:cNvSpPr txBox="1">
            <a:spLocks noGrp="1"/>
          </p:cNvSpPr>
          <p:nvPr>
            <p:ph type="body" sz="quarter" idx="20"/>
          </p:nvPr>
        </p:nvSpPr>
        <p:spPr>
          <a:xfrm>
            <a:off x="16908794" y="10431660"/>
            <a:ext cx="5716207" cy="1518048"/>
          </a:xfrm>
          <a:prstGeom prst="rect">
            <a:avLst/>
          </a:prstGeom>
        </p:spPr>
        <p:txBody>
          <a:bodyPr anchor="ct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47" name="Image"/>
          <p:cNvSpPr>
            <a:spLocks noGrp="1"/>
          </p:cNvSpPr>
          <p:nvPr>
            <p:ph type="pic" sz="quarter" idx="21"/>
          </p:nvPr>
        </p:nvSpPr>
        <p:spPr>
          <a:xfrm>
            <a:off x="4027347" y="7792854"/>
            <a:ext cx="1179645" cy="1179646"/>
          </a:xfrm>
          <a:prstGeom prst="rect">
            <a:avLst/>
          </a:prstGeom>
        </p:spPr>
        <p:txBody>
          <a:bodyPr lIns="91439" tIns="45719" rIns="91439" bIns="45719"/>
          <a:lstStyle/>
          <a:p>
            <a:endParaRPr/>
          </a:p>
        </p:txBody>
      </p:sp>
      <p:sp>
        <p:nvSpPr>
          <p:cNvPr id="448" name="Line"/>
          <p:cNvSpPr/>
          <p:nvPr/>
        </p:nvSpPr>
        <p:spPr>
          <a:xfrm flipH="1" flipV="1">
            <a:off x="2685897" y="8364876"/>
            <a:ext cx="360715"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449" name="Line"/>
          <p:cNvSpPr/>
          <p:nvPr/>
        </p:nvSpPr>
        <p:spPr>
          <a:xfrm flipH="1">
            <a:off x="0" y="8366735"/>
            <a:ext cx="2681408" cy="1"/>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450" name="Line"/>
          <p:cNvSpPr/>
          <p:nvPr/>
        </p:nvSpPr>
        <p:spPr>
          <a:xfrm flipH="1" flipV="1">
            <a:off x="21288175" y="8020582"/>
            <a:ext cx="360714"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451" name="Line"/>
          <p:cNvSpPr/>
          <p:nvPr/>
        </p:nvSpPr>
        <p:spPr>
          <a:xfrm flipH="1">
            <a:off x="21652385" y="8373085"/>
            <a:ext cx="2731615" cy="1"/>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452" name="Line"/>
          <p:cNvSpPr/>
          <p:nvPr/>
        </p:nvSpPr>
        <p:spPr>
          <a:xfrm flipH="1" flipV="1">
            <a:off x="10260793" y="8383926"/>
            <a:ext cx="360714"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453" name="Line"/>
          <p:cNvSpPr/>
          <p:nvPr/>
        </p:nvSpPr>
        <p:spPr>
          <a:xfrm flipH="1">
            <a:off x="6551804" y="8385785"/>
            <a:ext cx="3704500" cy="1"/>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454" name="Line"/>
          <p:cNvSpPr/>
          <p:nvPr/>
        </p:nvSpPr>
        <p:spPr>
          <a:xfrm flipH="1" flipV="1">
            <a:off x="6187595" y="8026932"/>
            <a:ext cx="360714"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455" name="Line"/>
          <p:cNvSpPr/>
          <p:nvPr/>
        </p:nvSpPr>
        <p:spPr>
          <a:xfrm flipH="1" flipV="1">
            <a:off x="17884902" y="8364876"/>
            <a:ext cx="360714"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456" name="Line"/>
          <p:cNvSpPr/>
          <p:nvPr/>
        </p:nvSpPr>
        <p:spPr>
          <a:xfrm flipH="1">
            <a:off x="14175912" y="8366735"/>
            <a:ext cx="3704501" cy="1"/>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457" name="Line"/>
          <p:cNvSpPr/>
          <p:nvPr/>
        </p:nvSpPr>
        <p:spPr>
          <a:xfrm flipH="1" flipV="1">
            <a:off x="13811704" y="8007882"/>
            <a:ext cx="360715"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Services 2">
    <p:bg>
      <p:bgPr>
        <a:solidFill>
          <a:srgbClr val="000000"/>
        </a:solidFill>
        <a:effectLst/>
      </p:bgPr>
    </p:bg>
    <p:spTree>
      <p:nvGrpSpPr>
        <p:cNvPr id="1" name=""/>
        <p:cNvGrpSpPr/>
        <p:nvPr/>
      </p:nvGrpSpPr>
      <p:grpSpPr>
        <a:xfrm>
          <a:off x="0" y="0"/>
          <a:ext cx="0" cy="0"/>
          <a:chOff x="0" y="0"/>
          <a:chExt cx="0" cy="0"/>
        </a:xfrm>
      </p:grpSpPr>
      <p:sp>
        <p:nvSpPr>
          <p:cNvPr id="464" name="Title Text"/>
          <p:cNvSpPr txBox="1">
            <a:spLocks noGrp="1"/>
          </p:cNvSpPr>
          <p:nvPr>
            <p:ph type="title"/>
          </p:nvPr>
        </p:nvSpPr>
        <p:spPr>
          <a:xfrm>
            <a:off x="1758999" y="1758999"/>
            <a:ext cx="8885784" cy="4449068"/>
          </a:xfrm>
          <a:prstGeom prst="rect">
            <a:avLst/>
          </a:prstGeom>
        </p:spPr>
        <p:txBody>
          <a:bodyPr/>
          <a:lstStyle>
            <a:lvl1pPr>
              <a:lnSpc>
                <a:spcPct val="70000"/>
              </a:lnSpc>
              <a:defRPr sz="11200" spc="-336" baseline="8928">
                <a:solidFill>
                  <a:srgbClr val="FFFFFF"/>
                </a:solidFill>
              </a:defRPr>
            </a:lvl1pPr>
          </a:lstStyle>
          <a:p>
            <a:r>
              <a:t>Title Text</a:t>
            </a:r>
          </a:p>
        </p:txBody>
      </p:sp>
      <p:sp>
        <p:nvSpPr>
          <p:cNvPr id="465" name="Slide Number"/>
          <p:cNvSpPr txBox="1">
            <a:spLocks noGrp="1"/>
          </p:cNvSpPr>
          <p:nvPr>
            <p:ph type="sldNum" sz="quarter" idx="2"/>
          </p:nvPr>
        </p:nvSpPr>
        <p:spPr>
          <a:prstGeom prst="rect">
            <a:avLst/>
          </a:prstGeom>
        </p:spPr>
        <p:txBody>
          <a:bodyPr/>
          <a:lstStyle>
            <a:lvl1pPr>
              <a:defRPr>
                <a:solidFill>
                  <a:srgbClr val="DCDEE0"/>
                </a:solidFill>
              </a:defRPr>
            </a:lvl1pPr>
          </a:lstStyle>
          <a:p>
            <a:fld id="{86CB4B4D-7CA3-9044-876B-883B54F8677D}" type="slidenum">
              <a:t>‹#›</a:t>
            </a:fld>
            <a:endParaRPr/>
          </a:p>
        </p:txBody>
      </p:sp>
      <p:sp>
        <p:nvSpPr>
          <p:cNvPr id="466" name="Body Level One…"/>
          <p:cNvSpPr txBox="1">
            <a:spLocks noGrp="1"/>
          </p:cNvSpPr>
          <p:nvPr>
            <p:ph type="body" sz="quarter" idx="1"/>
          </p:nvPr>
        </p:nvSpPr>
        <p:spPr>
          <a:xfrm>
            <a:off x="12184719" y="1758999"/>
            <a:ext cx="8221148" cy="4449068"/>
          </a:xfrm>
          <a:prstGeom prst="rect">
            <a:avLst/>
          </a:prstGeom>
        </p:spPr>
        <p:txBody>
          <a:bodyP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467" name="Image"/>
          <p:cNvSpPr>
            <a:spLocks noGrp="1"/>
          </p:cNvSpPr>
          <p:nvPr>
            <p:ph type="pic" sz="quarter" idx="13"/>
          </p:nvPr>
        </p:nvSpPr>
        <p:spPr>
          <a:xfrm>
            <a:off x="11602242" y="7792854"/>
            <a:ext cx="1179679" cy="1179679"/>
          </a:xfrm>
          <a:prstGeom prst="rect">
            <a:avLst/>
          </a:prstGeom>
        </p:spPr>
        <p:txBody>
          <a:bodyPr lIns="91439" tIns="45719" rIns="91439" bIns="45719"/>
          <a:lstStyle/>
          <a:p>
            <a:endParaRPr/>
          </a:p>
        </p:txBody>
      </p:sp>
      <p:sp>
        <p:nvSpPr>
          <p:cNvPr id="468" name="Image"/>
          <p:cNvSpPr>
            <a:spLocks noGrp="1"/>
          </p:cNvSpPr>
          <p:nvPr>
            <p:ph type="pic" sz="quarter" idx="14"/>
          </p:nvPr>
        </p:nvSpPr>
        <p:spPr>
          <a:xfrm>
            <a:off x="19166423" y="7781742"/>
            <a:ext cx="1200978" cy="1200977"/>
          </a:xfrm>
          <a:prstGeom prst="rect">
            <a:avLst/>
          </a:prstGeom>
        </p:spPr>
        <p:txBody>
          <a:bodyPr lIns="91439" tIns="45719" rIns="91439" bIns="45719"/>
          <a:lstStyle/>
          <a:p>
            <a:endParaRPr/>
          </a:p>
        </p:txBody>
      </p:sp>
      <p:sp>
        <p:nvSpPr>
          <p:cNvPr id="469" name="Service 1"/>
          <p:cNvSpPr txBox="1">
            <a:spLocks noGrp="1"/>
          </p:cNvSpPr>
          <p:nvPr>
            <p:ph type="body" sz="quarter" idx="15"/>
          </p:nvPr>
        </p:nvSpPr>
        <p:spPr>
          <a:xfrm>
            <a:off x="1758999" y="9221803"/>
            <a:ext cx="5716209" cy="954849"/>
          </a:xfrm>
          <a:prstGeom prst="rect">
            <a:avLst/>
          </a:prstGeom>
        </p:spPr>
        <p:txBody>
          <a:bodyPr anchor="ctr"/>
          <a:lstStyle>
            <a:lvl1pPr algn="ctr">
              <a:lnSpc>
                <a:spcPct val="100000"/>
              </a:lnSpc>
              <a:defRPr sz="3200" b="1">
                <a:solidFill>
                  <a:srgbClr val="FFFFFF"/>
                </a:solidFill>
              </a:defRPr>
            </a:lvl1pPr>
          </a:lstStyle>
          <a:p>
            <a:r>
              <a:t>Service 1</a:t>
            </a:r>
          </a:p>
        </p:txBody>
      </p:sp>
      <p:sp>
        <p:nvSpPr>
          <p:cNvPr id="470" name="Service 1"/>
          <p:cNvSpPr txBox="1">
            <a:spLocks noGrp="1"/>
          </p:cNvSpPr>
          <p:nvPr>
            <p:ph type="body" sz="quarter" idx="16"/>
          </p:nvPr>
        </p:nvSpPr>
        <p:spPr>
          <a:xfrm>
            <a:off x="16908792" y="9221803"/>
            <a:ext cx="5716209" cy="954849"/>
          </a:xfrm>
          <a:prstGeom prst="rect">
            <a:avLst/>
          </a:prstGeom>
        </p:spPr>
        <p:txBody>
          <a:bodyPr anchor="ctr"/>
          <a:lstStyle>
            <a:lvl1pPr algn="ctr">
              <a:lnSpc>
                <a:spcPct val="100000"/>
              </a:lnSpc>
              <a:defRPr sz="3200" b="1">
                <a:solidFill>
                  <a:srgbClr val="FFFFFF"/>
                </a:solidFill>
              </a:defRPr>
            </a:lvl1pPr>
          </a:lstStyle>
          <a:p>
            <a:r>
              <a:t>Service 1</a:t>
            </a:r>
          </a:p>
        </p:txBody>
      </p:sp>
      <p:sp>
        <p:nvSpPr>
          <p:cNvPr id="471" name="Service 1"/>
          <p:cNvSpPr txBox="1">
            <a:spLocks noGrp="1"/>
          </p:cNvSpPr>
          <p:nvPr>
            <p:ph type="body" sz="quarter" idx="17"/>
          </p:nvPr>
        </p:nvSpPr>
        <p:spPr>
          <a:xfrm>
            <a:off x="9333896" y="9221803"/>
            <a:ext cx="5716208" cy="954849"/>
          </a:xfrm>
          <a:prstGeom prst="rect">
            <a:avLst/>
          </a:prstGeom>
        </p:spPr>
        <p:txBody>
          <a:bodyPr anchor="ctr"/>
          <a:lstStyle>
            <a:lvl1pPr algn="ctr">
              <a:lnSpc>
                <a:spcPct val="100000"/>
              </a:lnSpc>
              <a:defRPr sz="3200" b="1">
                <a:solidFill>
                  <a:srgbClr val="FFFFFF"/>
                </a:solidFill>
              </a:defRPr>
            </a:lvl1pPr>
          </a:lstStyle>
          <a:p>
            <a:r>
              <a:t>Service 1</a:t>
            </a:r>
          </a:p>
        </p:txBody>
      </p:sp>
      <p:sp>
        <p:nvSpPr>
          <p:cNvPr id="472" name="Body Level One…"/>
          <p:cNvSpPr txBox="1">
            <a:spLocks noGrp="1"/>
          </p:cNvSpPr>
          <p:nvPr>
            <p:ph type="body" sz="quarter" idx="18"/>
          </p:nvPr>
        </p:nvSpPr>
        <p:spPr>
          <a:xfrm>
            <a:off x="1758999" y="10431660"/>
            <a:ext cx="5716208"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473" name="Body Level One…"/>
          <p:cNvSpPr txBox="1">
            <a:spLocks noGrp="1"/>
          </p:cNvSpPr>
          <p:nvPr>
            <p:ph type="body" sz="quarter" idx="19"/>
          </p:nvPr>
        </p:nvSpPr>
        <p:spPr>
          <a:xfrm>
            <a:off x="9333896" y="10431660"/>
            <a:ext cx="5716208"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474" name="Body Level One…"/>
          <p:cNvSpPr txBox="1">
            <a:spLocks noGrp="1"/>
          </p:cNvSpPr>
          <p:nvPr>
            <p:ph type="body" sz="quarter" idx="20"/>
          </p:nvPr>
        </p:nvSpPr>
        <p:spPr>
          <a:xfrm>
            <a:off x="16908794" y="10431660"/>
            <a:ext cx="5716207"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475" name="Image"/>
          <p:cNvSpPr>
            <a:spLocks noGrp="1"/>
          </p:cNvSpPr>
          <p:nvPr>
            <p:ph type="pic" sz="quarter" idx="21"/>
          </p:nvPr>
        </p:nvSpPr>
        <p:spPr>
          <a:xfrm>
            <a:off x="4027347" y="7792854"/>
            <a:ext cx="1179645" cy="1179646"/>
          </a:xfrm>
          <a:prstGeom prst="rect">
            <a:avLst/>
          </a:prstGeom>
        </p:spPr>
        <p:txBody>
          <a:bodyPr lIns="91439" tIns="45719" rIns="91439" bIns="45719"/>
          <a:lstStyle/>
          <a:p>
            <a:endParaRPr/>
          </a:p>
        </p:txBody>
      </p:sp>
      <p:grpSp>
        <p:nvGrpSpPr>
          <p:cNvPr id="486" name="Group"/>
          <p:cNvGrpSpPr/>
          <p:nvPr/>
        </p:nvGrpSpPr>
        <p:grpSpPr>
          <a:xfrm>
            <a:off x="0" y="8007882"/>
            <a:ext cx="24384001" cy="736758"/>
            <a:chOff x="0" y="0"/>
            <a:chExt cx="24383999" cy="736756"/>
          </a:xfrm>
        </p:grpSpPr>
        <p:sp>
          <p:nvSpPr>
            <p:cNvPr id="476" name="Line"/>
            <p:cNvSpPr/>
            <p:nvPr/>
          </p:nvSpPr>
          <p:spPr>
            <a:xfrm flipH="1" flipV="1">
              <a:off x="2685897" y="356993"/>
              <a:ext cx="360715" cy="360714"/>
            </a:xfrm>
            <a:prstGeom prst="line">
              <a:avLst/>
            </a:prstGeom>
            <a:noFill/>
            <a:ln w="12700" cap="flat">
              <a:solidFill>
                <a:srgbClr val="DCDEE0"/>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477" name="Line"/>
            <p:cNvSpPr/>
            <p:nvPr/>
          </p:nvSpPr>
          <p:spPr>
            <a:xfrm flipH="1" flipV="1">
              <a:off x="0" y="358853"/>
              <a:ext cx="2681408" cy="1"/>
            </a:xfrm>
            <a:prstGeom prst="line">
              <a:avLst/>
            </a:prstGeom>
            <a:noFill/>
            <a:ln w="12700" cap="flat">
              <a:solidFill>
                <a:srgbClr val="DCDEE0"/>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478" name="Line"/>
            <p:cNvSpPr/>
            <p:nvPr/>
          </p:nvSpPr>
          <p:spPr>
            <a:xfrm flipH="1" flipV="1">
              <a:off x="21288175" y="12699"/>
              <a:ext cx="360714" cy="360714"/>
            </a:xfrm>
            <a:prstGeom prst="line">
              <a:avLst/>
            </a:prstGeom>
            <a:noFill/>
            <a:ln w="12700" cap="flat">
              <a:solidFill>
                <a:srgbClr val="DCDEE0"/>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479" name="Line"/>
            <p:cNvSpPr/>
            <p:nvPr/>
          </p:nvSpPr>
          <p:spPr>
            <a:xfrm flipH="1" flipV="1">
              <a:off x="21652385" y="365203"/>
              <a:ext cx="2731615" cy="1"/>
            </a:xfrm>
            <a:prstGeom prst="line">
              <a:avLst/>
            </a:prstGeom>
            <a:noFill/>
            <a:ln w="12700" cap="flat">
              <a:solidFill>
                <a:srgbClr val="DCDEE0"/>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480" name="Line"/>
            <p:cNvSpPr/>
            <p:nvPr/>
          </p:nvSpPr>
          <p:spPr>
            <a:xfrm flipH="1" flipV="1">
              <a:off x="10260793" y="376043"/>
              <a:ext cx="360714" cy="360714"/>
            </a:xfrm>
            <a:prstGeom prst="line">
              <a:avLst/>
            </a:prstGeom>
            <a:noFill/>
            <a:ln w="12700" cap="flat">
              <a:solidFill>
                <a:srgbClr val="DCDEE0"/>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481" name="Line"/>
            <p:cNvSpPr/>
            <p:nvPr/>
          </p:nvSpPr>
          <p:spPr>
            <a:xfrm flipH="1" flipV="1">
              <a:off x="6551804" y="377903"/>
              <a:ext cx="3704500" cy="1"/>
            </a:xfrm>
            <a:prstGeom prst="line">
              <a:avLst/>
            </a:prstGeom>
            <a:noFill/>
            <a:ln w="12700" cap="flat">
              <a:solidFill>
                <a:srgbClr val="DCDEE0"/>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482" name="Line"/>
            <p:cNvSpPr/>
            <p:nvPr/>
          </p:nvSpPr>
          <p:spPr>
            <a:xfrm flipH="1" flipV="1">
              <a:off x="6187595" y="19049"/>
              <a:ext cx="360714" cy="360714"/>
            </a:xfrm>
            <a:prstGeom prst="line">
              <a:avLst/>
            </a:prstGeom>
            <a:noFill/>
            <a:ln w="12700" cap="flat">
              <a:solidFill>
                <a:srgbClr val="DCDEE0"/>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483" name="Line"/>
            <p:cNvSpPr/>
            <p:nvPr/>
          </p:nvSpPr>
          <p:spPr>
            <a:xfrm flipH="1" flipV="1">
              <a:off x="17884902" y="356993"/>
              <a:ext cx="360714" cy="360714"/>
            </a:xfrm>
            <a:prstGeom prst="line">
              <a:avLst/>
            </a:prstGeom>
            <a:noFill/>
            <a:ln w="12700" cap="flat">
              <a:solidFill>
                <a:srgbClr val="DCDEE0"/>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484" name="Line"/>
            <p:cNvSpPr/>
            <p:nvPr/>
          </p:nvSpPr>
          <p:spPr>
            <a:xfrm flipH="1" flipV="1">
              <a:off x="14175912" y="358853"/>
              <a:ext cx="3704501" cy="1"/>
            </a:xfrm>
            <a:prstGeom prst="line">
              <a:avLst/>
            </a:prstGeom>
            <a:noFill/>
            <a:ln w="12700" cap="flat">
              <a:solidFill>
                <a:srgbClr val="DCDEE0"/>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485" name="Line"/>
            <p:cNvSpPr/>
            <p:nvPr/>
          </p:nvSpPr>
          <p:spPr>
            <a:xfrm flipH="1" flipV="1">
              <a:off x="13811704" y="-1"/>
              <a:ext cx="360715" cy="360715"/>
            </a:xfrm>
            <a:prstGeom prst="line">
              <a:avLst/>
            </a:prstGeom>
            <a:noFill/>
            <a:ln w="12700" cap="flat">
              <a:solidFill>
                <a:srgbClr val="DCDEE0"/>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gr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Services 3">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1758999" y="1758999"/>
            <a:ext cx="7622531" cy="5718473"/>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5" name="Image"/>
          <p:cNvSpPr>
            <a:spLocks noGrp="1"/>
          </p:cNvSpPr>
          <p:nvPr>
            <p:ph type="pic" sz="quarter" idx="13"/>
          </p:nvPr>
        </p:nvSpPr>
        <p:spPr>
          <a:xfrm>
            <a:off x="12361465" y="5902390"/>
            <a:ext cx="1179480" cy="1179481"/>
          </a:xfrm>
          <a:prstGeom prst="rect">
            <a:avLst/>
          </a:prstGeom>
        </p:spPr>
        <p:txBody>
          <a:bodyPr lIns="91439" tIns="45719" rIns="91439" bIns="45719"/>
          <a:lstStyle/>
          <a:p>
            <a:endParaRPr/>
          </a:p>
        </p:txBody>
      </p:sp>
      <p:sp>
        <p:nvSpPr>
          <p:cNvPr id="496" name="Image"/>
          <p:cNvSpPr>
            <a:spLocks noGrp="1"/>
          </p:cNvSpPr>
          <p:nvPr>
            <p:ph type="pic" sz="quarter" idx="14"/>
          </p:nvPr>
        </p:nvSpPr>
        <p:spPr>
          <a:xfrm>
            <a:off x="12350352" y="9770367"/>
            <a:ext cx="1201574" cy="1201574"/>
          </a:xfrm>
          <a:prstGeom prst="rect">
            <a:avLst/>
          </a:prstGeom>
        </p:spPr>
        <p:txBody>
          <a:bodyPr lIns="91439" tIns="45719" rIns="91439" bIns="45719"/>
          <a:lstStyle/>
          <a:p>
            <a:endParaRPr/>
          </a:p>
        </p:txBody>
      </p:sp>
      <p:sp>
        <p:nvSpPr>
          <p:cNvPr id="497" name="Image"/>
          <p:cNvSpPr>
            <a:spLocks noGrp="1"/>
          </p:cNvSpPr>
          <p:nvPr>
            <p:ph type="pic" sz="quarter" idx="15"/>
          </p:nvPr>
        </p:nvSpPr>
        <p:spPr>
          <a:xfrm>
            <a:off x="12361465" y="2023301"/>
            <a:ext cx="1179646" cy="1179646"/>
          </a:xfrm>
          <a:prstGeom prst="rect">
            <a:avLst/>
          </a:prstGeom>
        </p:spPr>
        <p:txBody>
          <a:bodyPr lIns="91439" tIns="45719" rIns="91439" bIns="45719"/>
          <a:lstStyle/>
          <a:p>
            <a:endParaRPr/>
          </a:p>
        </p:txBody>
      </p:sp>
      <p:sp>
        <p:nvSpPr>
          <p:cNvPr id="498" name="Service 1"/>
          <p:cNvSpPr txBox="1">
            <a:spLocks noGrp="1"/>
          </p:cNvSpPr>
          <p:nvPr>
            <p:ph type="body" sz="quarter" idx="16"/>
          </p:nvPr>
        </p:nvSpPr>
        <p:spPr>
          <a:xfrm>
            <a:off x="14098438" y="1758999"/>
            <a:ext cx="5712439" cy="954849"/>
          </a:xfrm>
          <a:prstGeom prst="rect">
            <a:avLst/>
          </a:prstGeom>
        </p:spPr>
        <p:txBody>
          <a:bodyPr anchor="ctr"/>
          <a:lstStyle>
            <a:lvl1pPr>
              <a:lnSpc>
                <a:spcPct val="100000"/>
              </a:lnSpc>
              <a:defRPr sz="3600" b="1">
                <a:solidFill>
                  <a:srgbClr val="000000"/>
                </a:solidFill>
              </a:defRPr>
            </a:lvl1pPr>
          </a:lstStyle>
          <a:p>
            <a:r>
              <a:t>Service 1</a:t>
            </a:r>
          </a:p>
        </p:txBody>
      </p:sp>
      <p:sp>
        <p:nvSpPr>
          <p:cNvPr id="499" name="Body Level One…"/>
          <p:cNvSpPr txBox="1">
            <a:spLocks noGrp="1"/>
          </p:cNvSpPr>
          <p:nvPr>
            <p:ph type="body" sz="quarter" idx="17"/>
          </p:nvPr>
        </p:nvSpPr>
        <p:spPr>
          <a:xfrm>
            <a:off x="14098438" y="2713847"/>
            <a:ext cx="5712437"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500" name="Service 2"/>
          <p:cNvSpPr txBox="1">
            <a:spLocks noGrp="1"/>
          </p:cNvSpPr>
          <p:nvPr>
            <p:ph type="body" sz="quarter" idx="18"/>
          </p:nvPr>
        </p:nvSpPr>
        <p:spPr>
          <a:xfrm>
            <a:off x="14098438" y="5621551"/>
            <a:ext cx="5712438" cy="954850"/>
          </a:xfrm>
          <a:prstGeom prst="rect">
            <a:avLst/>
          </a:prstGeom>
        </p:spPr>
        <p:txBody>
          <a:bodyPr anchor="ctr"/>
          <a:lstStyle>
            <a:lvl1pPr>
              <a:lnSpc>
                <a:spcPct val="100000"/>
              </a:lnSpc>
              <a:defRPr sz="3600" b="1">
                <a:solidFill>
                  <a:srgbClr val="000000"/>
                </a:solidFill>
              </a:defRPr>
            </a:lvl1pPr>
          </a:lstStyle>
          <a:p>
            <a:r>
              <a:t>Service 2</a:t>
            </a:r>
          </a:p>
        </p:txBody>
      </p:sp>
      <p:sp>
        <p:nvSpPr>
          <p:cNvPr id="501" name="Body Level One…"/>
          <p:cNvSpPr txBox="1">
            <a:spLocks noGrp="1"/>
          </p:cNvSpPr>
          <p:nvPr>
            <p:ph type="body" sz="quarter" idx="19"/>
          </p:nvPr>
        </p:nvSpPr>
        <p:spPr>
          <a:xfrm>
            <a:off x="14098438" y="6576400"/>
            <a:ext cx="5712438"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502" name="Service 3"/>
          <p:cNvSpPr txBox="1">
            <a:spLocks noGrp="1"/>
          </p:cNvSpPr>
          <p:nvPr>
            <p:ph type="body" sz="quarter" idx="20"/>
          </p:nvPr>
        </p:nvSpPr>
        <p:spPr>
          <a:xfrm>
            <a:off x="14098438" y="9484104"/>
            <a:ext cx="5712437" cy="954849"/>
          </a:xfrm>
          <a:prstGeom prst="rect">
            <a:avLst/>
          </a:prstGeom>
        </p:spPr>
        <p:txBody>
          <a:bodyPr anchor="ctr"/>
          <a:lstStyle>
            <a:lvl1pPr>
              <a:lnSpc>
                <a:spcPct val="100000"/>
              </a:lnSpc>
              <a:defRPr sz="3600" b="1">
                <a:solidFill>
                  <a:srgbClr val="000000"/>
                </a:solidFill>
              </a:defRPr>
            </a:lvl1pPr>
          </a:lstStyle>
          <a:p>
            <a:r>
              <a:t>Service 3</a:t>
            </a:r>
          </a:p>
        </p:txBody>
      </p:sp>
      <p:sp>
        <p:nvSpPr>
          <p:cNvPr id="503" name="Body Level One…"/>
          <p:cNvSpPr txBox="1">
            <a:spLocks noGrp="1"/>
          </p:cNvSpPr>
          <p:nvPr>
            <p:ph type="body" sz="quarter" idx="21"/>
          </p:nvPr>
        </p:nvSpPr>
        <p:spPr>
          <a:xfrm>
            <a:off x="14098438" y="10438952"/>
            <a:ext cx="5712437"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504" name="Line"/>
          <p:cNvSpPr/>
          <p:nvPr/>
        </p:nvSpPr>
        <p:spPr>
          <a:xfrm flipV="1">
            <a:off x="12586018" y="1173733"/>
            <a:ext cx="360714"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505" name="Line"/>
          <p:cNvSpPr/>
          <p:nvPr/>
        </p:nvSpPr>
        <p:spPr>
          <a:xfrm flipV="1">
            <a:off x="12944871" y="-1"/>
            <a:ext cx="1" cy="1169245"/>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506" name="Line"/>
          <p:cNvSpPr/>
          <p:nvPr/>
        </p:nvSpPr>
        <p:spPr>
          <a:xfrm flipV="1">
            <a:off x="12930312" y="11551359"/>
            <a:ext cx="360714"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507" name="Line"/>
          <p:cNvSpPr/>
          <p:nvPr/>
        </p:nvSpPr>
        <p:spPr>
          <a:xfrm flipV="1">
            <a:off x="12932171" y="11916562"/>
            <a:ext cx="1" cy="1799438"/>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508" name="Line"/>
          <p:cNvSpPr/>
          <p:nvPr/>
        </p:nvSpPr>
        <p:spPr>
          <a:xfrm flipV="1">
            <a:off x="12566968" y="8916384"/>
            <a:ext cx="360714"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509" name="Line"/>
          <p:cNvSpPr/>
          <p:nvPr/>
        </p:nvSpPr>
        <p:spPr>
          <a:xfrm flipV="1">
            <a:off x="12925822" y="7957045"/>
            <a:ext cx="1" cy="954849"/>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510" name="Line"/>
          <p:cNvSpPr/>
          <p:nvPr/>
        </p:nvSpPr>
        <p:spPr>
          <a:xfrm flipV="1">
            <a:off x="12923962" y="7591841"/>
            <a:ext cx="360714" cy="360715"/>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511" name="Line"/>
          <p:cNvSpPr/>
          <p:nvPr/>
        </p:nvSpPr>
        <p:spPr>
          <a:xfrm flipV="1">
            <a:off x="12566968" y="5047303"/>
            <a:ext cx="360714"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512" name="Line"/>
          <p:cNvSpPr/>
          <p:nvPr/>
        </p:nvSpPr>
        <p:spPr>
          <a:xfrm flipV="1">
            <a:off x="12925821" y="4087965"/>
            <a:ext cx="1" cy="954849"/>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513" name="Line"/>
          <p:cNvSpPr/>
          <p:nvPr/>
        </p:nvSpPr>
        <p:spPr>
          <a:xfrm flipV="1">
            <a:off x="12923962" y="3722762"/>
            <a:ext cx="360714" cy="360714"/>
          </a:xfrm>
          <a:prstGeom prst="line">
            <a:avLst/>
          </a:prstGeom>
          <a:ln w="12700">
            <a:solidFill>
              <a:srgbClr val="A6AAA9"/>
            </a:solidFill>
            <a:miter lim="400000"/>
          </a:ln>
        </p:spPr>
        <p:txBody>
          <a:bodyPr lIns="50800" tIns="50800" rIns="50800" bIns="50800" anchor="ctr"/>
          <a:lstStyle/>
          <a:p>
            <a:pPr>
              <a:defRPr sz="3600" b="1">
                <a:latin typeface="+mn-lt"/>
                <a:ea typeface="+mn-ea"/>
                <a:cs typeface="+mn-cs"/>
                <a:sym typeface="Helvetica"/>
              </a:defRPr>
            </a:pPr>
            <a:endParaRPr/>
          </a:p>
        </p:txBody>
      </p:sp>
      <p:sp>
        <p:nvSpPr>
          <p:cNvPr id="514" name="Body Level One…"/>
          <p:cNvSpPr txBox="1">
            <a:spLocks noGrp="1"/>
          </p:cNvSpPr>
          <p:nvPr>
            <p:ph type="body" sz="quarter" idx="1"/>
          </p:nvPr>
        </p:nvSpPr>
        <p:spPr>
          <a:xfrm>
            <a:off x="1758999" y="8785473"/>
            <a:ext cx="7622531" cy="317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Services 4">
    <p:bg>
      <p:bgPr>
        <a:solidFill>
          <a:srgbClr val="000000"/>
        </a:solidFill>
        <a:effectLst/>
      </p:bgPr>
    </p:bg>
    <p:spTree>
      <p:nvGrpSpPr>
        <p:cNvPr id="1" name=""/>
        <p:cNvGrpSpPr/>
        <p:nvPr/>
      </p:nvGrpSpPr>
      <p:grpSpPr>
        <a:xfrm>
          <a:off x="0" y="0"/>
          <a:ext cx="0" cy="0"/>
          <a:chOff x="0" y="0"/>
          <a:chExt cx="0" cy="0"/>
        </a:xfrm>
      </p:grpSpPr>
      <p:sp>
        <p:nvSpPr>
          <p:cNvPr id="521" name="Title Text"/>
          <p:cNvSpPr txBox="1">
            <a:spLocks noGrp="1"/>
          </p:cNvSpPr>
          <p:nvPr>
            <p:ph type="title"/>
          </p:nvPr>
        </p:nvSpPr>
        <p:spPr>
          <a:xfrm>
            <a:off x="1758999" y="1758999"/>
            <a:ext cx="7622531" cy="5718473"/>
          </a:xfrm>
          <a:prstGeom prst="rect">
            <a:avLst/>
          </a:prstGeom>
        </p:spPr>
        <p:txBody>
          <a:bodyPr/>
          <a:lstStyle>
            <a:lvl1pPr>
              <a:lnSpc>
                <a:spcPct val="70000"/>
              </a:lnSpc>
              <a:defRPr sz="11200" spc="-336" baseline="8928">
                <a:solidFill>
                  <a:srgbClr val="FFFFFF"/>
                </a:solidFill>
              </a:defRPr>
            </a:lvl1pPr>
          </a:lstStyle>
          <a:p>
            <a:r>
              <a:t>Title Text</a:t>
            </a:r>
          </a:p>
        </p:txBody>
      </p:sp>
      <p:sp>
        <p:nvSpPr>
          <p:cNvPr id="522" name="Slide Number"/>
          <p:cNvSpPr txBox="1">
            <a:spLocks noGrp="1"/>
          </p:cNvSpPr>
          <p:nvPr>
            <p:ph type="sldNum" sz="quarter" idx="2"/>
          </p:nvPr>
        </p:nvSpPr>
        <p:spPr>
          <a:prstGeom prst="rect">
            <a:avLst/>
          </a:prstGeom>
        </p:spPr>
        <p:txBody>
          <a:bodyPr/>
          <a:lstStyle>
            <a:lvl1pPr>
              <a:defRPr>
                <a:solidFill>
                  <a:srgbClr val="DCDEE0"/>
                </a:solidFill>
              </a:defRPr>
            </a:lvl1pPr>
          </a:lstStyle>
          <a:p>
            <a:fld id="{86CB4B4D-7CA3-9044-876B-883B54F8677D}" type="slidenum">
              <a:t>‹#›</a:t>
            </a:fld>
            <a:endParaRPr/>
          </a:p>
        </p:txBody>
      </p:sp>
      <p:sp>
        <p:nvSpPr>
          <p:cNvPr id="523" name="Body Level One…"/>
          <p:cNvSpPr txBox="1">
            <a:spLocks noGrp="1"/>
          </p:cNvSpPr>
          <p:nvPr>
            <p:ph type="body" sz="quarter" idx="1"/>
          </p:nvPr>
        </p:nvSpPr>
        <p:spPr>
          <a:xfrm>
            <a:off x="1758999" y="8785473"/>
            <a:ext cx="7622531" cy="3171527"/>
          </a:xfrm>
          <a:prstGeom prst="rect">
            <a:avLst/>
          </a:prstGeom>
        </p:spPr>
        <p:txBody>
          <a:bodyP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524" name="Image"/>
          <p:cNvSpPr>
            <a:spLocks noGrp="1"/>
          </p:cNvSpPr>
          <p:nvPr>
            <p:ph type="pic" sz="quarter" idx="13"/>
          </p:nvPr>
        </p:nvSpPr>
        <p:spPr>
          <a:xfrm>
            <a:off x="12361465" y="5902390"/>
            <a:ext cx="1179480" cy="1179481"/>
          </a:xfrm>
          <a:prstGeom prst="rect">
            <a:avLst/>
          </a:prstGeom>
        </p:spPr>
        <p:txBody>
          <a:bodyPr lIns="91439" tIns="45719" rIns="91439" bIns="45719"/>
          <a:lstStyle/>
          <a:p>
            <a:endParaRPr/>
          </a:p>
        </p:txBody>
      </p:sp>
      <p:sp>
        <p:nvSpPr>
          <p:cNvPr id="525" name="Image"/>
          <p:cNvSpPr>
            <a:spLocks noGrp="1"/>
          </p:cNvSpPr>
          <p:nvPr>
            <p:ph type="pic" sz="quarter" idx="14"/>
          </p:nvPr>
        </p:nvSpPr>
        <p:spPr>
          <a:xfrm>
            <a:off x="12350551" y="9770367"/>
            <a:ext cx="1201574" cy="1201574"/>
          </a:xfrm>
          <a:prstGeom prst="rect">
            <a:avLst/>
          </a:prstGeom>
        </p:spPr>
        <p:txBody>
          <a:bodyPr lIns="91439" tIns="45719" rIns="91439" bIns="45719"/>
          <a:lstStyle/>
          <a:p>
            <a:endParaRPr/>
          </a:p>
        </p:txBody>
      </p:sp>
      <p:sp>
        <p:nvSpPr>
          <p:cNvPr id="526" name="Image"/>
          <p:cNvSpPr>
            <a:spLocks noGrp="1"/>
          </p:cNvSpPr>
          <p:nvPr>
            <p:ph type="pic" sz="quarter" idx="15"/>
          </p:nvPr>
        </p:nvSpPr>
        <p:spPr>
          <a:xfrm>
            <a:off x="12361465" y="2023301"/>
            <a:ext cx="1179646" cy="1179646"/>
          </a:xfrm>
          <a:prstGeom prst="rect">
            <a:avLst/>
          </a:prstGeom>
        </p:spPr>
        <p:txBody>
          <a:bodyPr lIns="91439" tIns="45719" rIns="91439" bIns="45719"/>
          <a:lstStyle/>
          <a:p>
            <a:endParaRPr/>
          </a:p>
        </p:txBody>
      </p:sp>
      <p:sp>
        <p:nvSpPr>
          <p:cNvPr id="527" name="Service 1"/>
          <p:cNvSpPr txBox="1">
            <a:spLocks noGrp="1"/>
          </p:cNvSpPr>
          <p:nvPr>
            <p:ph type="body" sz="quarter" idx="16"/>
          </p:nvPr>
        </p:nvSpPr>
        <p:spPr>
          <a:xfrm>
            <a:off x="14098438" y="1758999"/>
            <a:ext cx="5712439" cy="954849"/>
          </a:xfrm>
          <a:prstGeom prst="rect">
            <a:avLst/>
          </a:prstGeom>
        </p:spPr>
        <p:txBody>
          <a:bodyPr anchor="ctr"/>
          <a:lstStyle>
            <a:lvl1pPr>
              <a:lnSpc>
                <a:spcPct val="100000"/>
              </a:lnSpc>
              <a:defRPr sz="3200" b="1">
                <a:solidFill>
                  <a:srgbClr val="FFFFFF"/>
                </a:solidFill>
              </a:defRPr>
            </a:lvl1pPr>
          </a:lstStyle>
          <a:p>
            <a:r>
              <a:t>Service 1</a:t>
            </a:r>
          </a:p>
        </p:txBody>
      </p:sp>
      <p:sp>
        <p:nvSpPr>
          <p:cNvPr id="528" name="Body Level One…"/>
          <p:cNvSpPr txBox="1">
            <a:spLocks noGrp="1"/>
          </p:cNvSpPr>
          <p:nvPr>
            <p:ph type="body" sz="quarter" idx="17"/>
          </p:nvPr>
        </p:nvSpPr>
        <p:spPr>
          <a:xfrm>
            <a:off x="14098438" y="2713847"/>
            <a:ext cx="5712437"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529" name="Service 2"/>
          <p:cNvSpPr txBox="1">
            <a:spLocks noGrp="1"/>
          </p:cNvSpPr>
          <p:nvPr>
            <p:ph type="body" sz="quarter" idx="18"/>
          </p:nvPr>
        </p:nvSpPr>
        <p:spPr>
          <a:xfrm>
            <a:off x="14098438" y="5621551"/>
            <a:ext cx="5712438" cy="954850"/>
          </a:xfrm>
          <a:prstGeom prst="rect">
            <a:avLst/>
          </a:prstGeom>
        </p:spPr>
        <p:txBody>
          <a:bodyPr anchor="ctr"/>
          <a:lstStyle>
            <a:lvl1pPr>
              <a:lnSpc>
                <a:spcPct val="100000"/>
              </a:lnSpc>
              <a:defRPr sz="3200" b="1">
                <a:solidFill>
                  <a:srgbClr val="FFFFFF"/>
                </a:solidFill>
              </a:defRPr>
            </a:lvl1pPr>
          </a:lstStyle>
          <a:p>
            <a:r>
              <a:t>Service 2</a:t>
            </a:r>
          </a:p>
        </p:txBody>
      </p:sp>
      <p:sp>
        <p:nvSpPr>
          <p:cNvPr id="530" name="Body Level One…"/>
          <p:cNvSpPr txBox="1">
            <a:spLocks noGrp="1"/>
          </p:cNvSpPr>
          <p:nvPr>
            <p:ph type="body" sz="quarter" idx="19"/>
          </p:nvPr>
        </p:nvSpPr>
        <p:spPr>
          <a:xfrm>
            <a:off x="14098438" y="6576400"/>
            <a:ext cx="5712438"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531" name="Service 3"/>
          <p:cNvSpPr txBox="1">
            <a:spLocks noGrp="1"/>
          </p:cNvSpPr>
          <p:nvPr>
            <p:ph type="body" sz="quarter" idx="20"/>
          </p:nvPr>
        </p:nvSpPr>
        <p:spPr>
          <a:xfrm>
            <a:off x="14098438" y="9484104"/>
            <a:ext cx="5712437" cy="954849"/>
          </a:xfrm>
          <a:prstGeom prst="rect">
            <a:avLst/>
          </a:prstGeom>
        </p:spPr>
        <p:txBody>
          <a:bodyPr anchor="ctr"/>
          <a:lstStyle>
            <a:lvl1pPr>
              <a:lnSpc>
                <a:spcPct val="100000"/>
              </a:lnSpc>
              <a:defRPr sz="3200" b="1">
                <a:solidFill>
                  <a:srgbClr val="FFFFFF"/>
                </a:solidFill>
              </a:defRPr>
            </a:lvl1pPr>
          </a:lstStyle>
          <a:p>
            <a:r>
              <a:t>Service 3</a:t>
            </a:r>
          </a:p>
        </p:txBody>
      </p:sp>
      <p:sp>
        <p:nvSpPr>
          <p:cNvPr id="532" name="Body Level One…"/>
          <p:cNvSpPr txBox="1">
            <a:spLocks noGrp="1"/>
          </p:cNvSpPr>
          <p:nvPr>
            <p:ph type="body" sz="quarter" idx="21"/>
          </p:nvPr>
        </p:nvSpPr>
        <p:spPr>
          <a:xfrm>
            <a:off x="14098438" y="10438952"/>
            <a:ext cx="5712437"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grpSp>
        <p:nvGrpSpPr>
          <p:cNvPr id="544" name="Group"/>
          <p:cNvGrpSpPr/>
          <p:nvPr/>
        </p:nvGrpSpPr>
        <p:grpSpPr>
          <a:xfrm>
            <a:off x="12566968" y="-1"/>
            <a:ext cx="724058" cy="13716001"/>
            <a:chOff x="0" y="0"/>
            <a:chExt cx="724056" cy="13716000"/>
          </a:xfrm>
        </p:grpSpPr>
        <p:sp>
          <p:nvSpPr>
            <p:cNvPr id="533" name="Line"/>
            <p:cNvSpPr/>
            <p:nvPr/>
          </p:nvSpPr>
          <p:spPr>
            <a:xfrm flipV="1">
              <a:off x="19049" y="1173733"/>
              <a:ext cx="360715" cy="360714"/>
            </a:xfrm>
            <a:prstGeom prst="line">
              <a:avLst/>
            </a:prstGeom>
            <a:noFill/>
            <a:ln w="12700" cap="flat">
              <a:solidFill>
                <a:srgbClr val="53585F"/>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534" name="Line"/>
            <p:cNvSpPr/>
            <p:nvPr/>
          </p:nvSpPr>
          <p:spPr>
            <a:xfrm flipV="1">
              <a:off x="377903" y="-1"/>
              <a:ext cx="1" cy="1169245"/>
            </a:xfrm>
            <a:prstGeom prst="line">
              <a:avLst/>
            </a:prstGeom>
            <a:noFill/>
            <a:ln w="12700" cap="flat">
              <a:solidFill>
                <a:srgbClr val="53585F"/>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535" name="Line"/>
            <p:cNvSpPr/>
            <p:nvPr/>
          </p:nvSpPr>
          <p:spPr>
            <a:xfrm flipV="1">
              <a:off x="363343" y="11551359"/>
              <a:ext cx="360714" cy="360714"/>
            </a:xfrm>
            <a:prstGeom prst="line">
              <a:avLst/>
            </a:prstGeom>
            <a:noFill/>
            <a:ln w="12700" cap="flat">
              <a:solidFill>
                <a:srgbClr val="53585F"/>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536" name="Line"/>
            <p:cNvSpPr/>
            <p:nvPr/>
          </p:nvSpPr>
          <p:spPr>
            <a:xfrm flipV="1">
              <a:off x="365203" y="11916562"/>
              <a:ext cx="1" cy="1799438"/>
            </a:xfrm>
            <a:prstGeom prst="line">
              <a:avLst/>
            </a:prstGeom>
            <a:noFill/>
            <a:ln w="12700" cap="flat">
              <a:solidFill>
                <a:srgbClr val="53585F"/>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grpSp>
          <p:nvGrpSpPr>
            <p:cNvPr id="540" name="Group"/>
            <p:cNvGrpSpPr/>
            <p:nvPr/>
          </p:nvGrpSpPr>
          <p:grpSpPr>
            <a:xfrm>
              <a:off x="0" y="7591842"/>
              <a:ext cx="717707" cy="1685256"/>
              <a:chOff x="0" y="0"/>
              <a:chExt cx="717706" cy="1685255"/>
            </a:xfrm>
          </p:grpSpPr>
          <p:sp>
            <p:nvSpPr>
              <p:cNvPr id="537" name="Line"/>
              <p:cNvSpPr/>
              <p:nvPr/>
            </p:nvSpPr>
            <p:spPr>
              <a:xfrm flipV="1">
                <a:off x="0" y="1324541"/>
                <a:ext cx="360714" cy="360715"/>
              </a:xfrm>
              <a:prstGeom prst="line">
                <a:avLst/>
              </a:prstGeom>
              <a:noFill/>
              <a:ln w="12700" cap="flat">
                <a:solidFill>
                  <a:srgbClr val="53585F"/>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538" name="Line"/>
              <p:cNvSpPr/>
              <p:nvPr/>
            </p:nvSpPr>
            <p:spPr>
              <a:xfrm flipV="1">
                <a:off x="358853" y="365203"/>
                <a:ext cx="1" cy="954849"/>
              </a:xfrm>
              <a:prstGeom prst="line">
                <a:avLst/>
              </a:prstGeom>
              <a:noFill/>
              <a:ln w="12700" cap="flat">
                <a:solidFill>
                  <a:srgbClr val="53585F"/>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539" name="Line"/>
              <p:cNvSpPr/>
              <p:nvPr/>
            </p:nvSpPr>
            <p:spPr>
              <a:xfrm flipV="1">
                <a:off x="356993" y="-1"/>
                <a:ext cx="360714" cy="360715"/>
              </a:xfrm>
              <a:prstGeom prst="line">
                <a:avLst/>
              </a:prstGeom>
              <a:noFill/>
              <a:ln w="12700" cap="flat">
                <a:solidFill>
                  <a:srgbClr val="53585F"/>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grpSp>
        <p:sp>
          <p:nvSpPr>
            <p:cNvPr id="541" name="Line"/>
            <p:cNvSpPr/>
            <p:nvPr/>
          </p:nvSpPr>
          <p:spPr>
            <a:xfrm flipV="1">
              <a:off x="0" y="5047303"/>
              <a:ext cx="360714" cy="360714"/>
            </a:xfrm>
            <a:prstGeom prst="line">
              <a:avLst/>
            </a:prstGeom>
            <a:noFill/>
            <a:ln w="12700" cap="flat">
              <a:solidFill>
                <a:srgbClr val="53585F"/>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542" name="Line"/>
            <p:cNvSpPr/>
            <p:nvPr/>
          </p:nvSpPr>
          <p:spPr>
            <a:xfrm flipV="1">
              <a:off x="358853" y="4087965"/>
              <a:ext cx="1" cy="954849"/>
            </a:xfrm>
            <a:prstGeom prst="line">
              <a:avLst/>
            </a:prstGeom>
            <a:noFill/>
            <a:ln w="12700" cap="flat">
              <a:solidFill>
                <a:srgbClr val="53585F"/>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sp>
          <p:nvSpPr>
            <p:cNvPr id="543" name="Line"/>
            <p:cNvSpPr/>
            <p:nvPr/>
          </p:nvSpPr>
          <p:spPr>
            <a:xfrm flipV="1">
              <a:off x="356993" y="3722762"/>
              <a:ext cx="360714" cy="360714"/>
            </a:xfrm>
            <a:prstGeom prst="line">
              <a:avLst/>
            </a:prstGeom>
            <a:noFill/>
            <a:ln w="12700" cap="flat">
              <a:solidFill>
                <a:srgbClr val="53585F"/>
              </a:solidFill>
              <a:prstDash val="solid"/>
              <a:miter lim="400000"/>
            </a:ln>
            <a:effectLst/>
          </p:spPr>
          <p:txBody>
            <a:bodyPr wrap="square" lIns="50800" tIns="50800" rIns="50800" bIns="50800" numCol="1" anchor="ctr">
              <a:noAutofit/>
            </a:bodyPr>
            <a:lstStyle/>
            <a:p>
              <a:pPr>
                <a:defRPr sz="3600" b="1">
                  <a:latin typeface="+mn-lt"/>
                  <a:ea typeface="+mn-ea"/>
                  <a:cs typeface="+mn-cs"/>
                  <a:sym typeface="Helvetica"/>
                </a:defRPr>
              </a:pPr>
              <a:endParaRPr/>
            </a:p>
          </p:txBody>
        </p:sp>
      </p:gr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Services 5">
    <p:spTree>
      <p:nvGrpSpPr>
        <p:cNvPr id="1" name=""/>
        <p:cNvGrpSpPr/>
        <p:nvPr/>
      </p:nvGrpSpPr>
      <p:grpSpPr>
        <a:xfrm>
          <a:off x="0" y="0"/>
          <a:ext cx="0" cy="0"/>
          <a:chOff x="0" y="0"/>
          <a:chExt cx="0" cy="0"/>
        </a:xfrm>
      </p:grpSpPr>
      <p:sp>
        <p:nvSpPr>
          <p:cNvPr id="551" name="Title Text"/>
          <p:cNvSpPr txBox="1">
            <a:spLocks noGrp="1"/>
          </p:cNvSpPr>
          <p:nvPr>
            <p:ph type="title"/>
          </p:nvPr>
        </p:nvSpPr>
        <p:spPr>
          <a:xfrm>
            <a:off x="1758999" y="1758999"/>
            <a:ext cx="8885784" cy="4449068"/>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552" name="03. Service"/>
          <p:cNvSpPr txBox="1">
            <a:spLocks noGrp="1"/>
          </p:cNvSpPr>
          <p:nvPr>
            <p:ph type="body" sz="quarter" idx="13"/>
          </p:nvPr>
        </p:nvSpPr>
        <p:spPr>
          <a:xfrm>
            <a:off x="16267510" y="6865219"/>
            <a:ext cx="6350018" cy="954850"/>
          </a:xfrm>
          <a:prstGeom prst="rect">
            <a:avLst/>
          </a:prstGeom>
        </p:spPr>
        <p:txBody>
          <a:bodyPr anchor="ctr"/>
          <a:lstStyle>
            <a:lvl1pPr algn="r">
              <a:lnSpc>
                <a:spcPct val="100000"/>
              </a:lnSpc>
              <a:defRPr sz="3600" b="1">
                <a:solidFill>
                  <a:srgbClr val="000000"/>
                </a:solidFill>
              </a:defRPr>
            </a:lvl1pPr>
          </a:lstStyle>
          <a:p>
            <a:r>
              <a:t>03. Service</a:t>
            </a:r>
          </a:p>
        </p:txBody>
      </p:sp>
      <p:sp>
        <p:nvSpPr>
          <p:cNvPr id="553" name="Triangle"/>
          <p:cNvSpPr/>
          <p:nvPr/>
        </p:nvSpPr>
        <p:spPr>
          <a:xfrm>
            <a:off x="6863788" y="9906678"/>
            <a:ext cx="5334258"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797979"/>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554" name="Triangle"/>
          <p:cNvSpPr/>
          <p:nvPr/>
        </p:nvSpPr>
        <p:spPr>
          <a:xfrm>
            <a:off x="12185953" y="9906678"/>
            <a:ext cx="5334258"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212121"/>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555" name="Triangle"/>
          <p:cNvSpPr/>
          <p:nvPr/>
        </p:nvSpPr>
        <p:spPr>
          <a:xfrm rot="10800000" flipH="1">
            <a:off x="9521135" y="9906678"/>
            <a:ext cx="5334258"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5E5E5E"/>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556" name="Triangle"/>
          <p:cNvSpPr/>
          <p:nvPr/>
        </p:nvSpPr>
        <p:spPr>
          <a:xfrm>
            <a:off x="9521135" y="6097356"/>
            <a:ext cx="5334258" cy="38093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424242"/>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557" name="Image"/>
          <p:cNvSpPr>
            <a:spLocks noGrp="1"/>
          </p:cNvSpPr>
          <p:nvPr>
            <p:ph type="pic" sz="quarter" idx="14"/>
          </p:nvPr>
        </p:nvSpPr>
        <p:spPr>
          <a:xfrm>
            <a:off x="11598507" y="8002017"/>
            <a:ext cx="1179646" cy="1179646"/>
          </a:xfrm>
          <a:prstGeom prst="rect">
            <a:avLst/>
          </a:prstGeom>
        </p:spPr>
        <p:txBody>
          <a:bodyPr lIns="91439" tIns="45719" rIns="91439" bIns="45719"/>
          <a:lstStyle/>
          <a:p>
            <a:endParaRPr/>
          </a:p>
        </p:txBody>
      </p:sp>
      <p:sp>
        <p:nvSpPr>
          <p:cNvPr id="558" name="Image"/>
          <p:cNvSpPr>
            <a:spLocks noGrp="1"/>
          </p:cNvSpPr>
          <p:nvPr>
            <p:ph type="pic" sz="quarter" idx="15"/>
          </p:nvPr>
        </p:nvSpPr>
        <p:spPr>
          <a:xfrm>
            <a:off x="8931379" y="11811339"/>
            <a:ext cx="1179679" cy="1179679"/>
          </a:xfrm>
          <a:prstGeom prst="rect">
            <a:avLst/>
          </a:prstGeom>
        </p:spPr>
        <p:txBody>
          <a:bodyPr lIns="91439" tIns="45719" rIns="91439" bIns="45719"/>
          <a:lstStyle/>
          <a:p>
            <a:endParaRPr/>
          </a:p>
        </p:txBody>
      </p:sp>
      <p:sp>
        <p:nvSpPr>
          <p:cNvPr id="559" name="Image"/>
          <p:cNvSpPr>
            <a:spLocks noGrp="1"/>
          </p:cNvSpPr>
          <p:nvPr>
            <p:ph type="pic" sz="quarter" idx="16"/>
          </p:nvPr>
        </p:nvSpPr>
        <p:spPr>
          <a:xfrm>
            <a:off x="14254920" y="11800623"/>
            <a:ext cx="1200978" cy="1200978"/>
          </a:xfrm>
          <a:prstGeom prst="rect">
            <a:avLst/>
          </a:prstGeom>
        </p:spPr>
        <p:txBody>
          <a:bodyPr lIns="91439" tIns="45719" rIns="91439" bIns="45719"/>
          <a:lstStyle/>
          <a:p>
            <a:endParaRPr/>
          </a:p>
        </p:txBody>
      </p:sp>
      <p:sp>
        <p:nvSpPr>
          <p:cNvPr id="560" name="Image"/>
          <p:cNvSpPr>
            <a:spLocks noGrp="1"/>
          </p:cNvSpPr>
          <p:nvPr>
            <p:ph type="pic" sz="quarter" idx="17"/>
          </p:nvPr>
        </p:nvSpPr>
        <p:spPr>
          <a:xfrm>
            <a:off x="11593149" y="10631826"/>
            <a:ext cx="1179679" cy="1179679"/>
          </a:xfrm>
          <a:prstGeom prst="rect">
            <a:avLst/>
          </a:prstGeom>
        </p:spPr>
        <p:txBody>
          <a:bodyPr lIns="91439" tIns="45719" rIns="91439" bIns="45719"/>
          <a:lstStyle/>
          <a:p>
            <a:endParaRPr/>
          </a:p>
        </p:txBody>
      </p:sp>
      <p:sp>
        <p:nvSpPr>
          <p:cNvPr id="561" name="Body Level One…"/>
          <p:cNvSpPr txBox="1">
            <a:spLocks noGrp="1"/>
          </p:cNvSpPr>
          <p:nvPr>
            <p:ph type="body" sz="quarter" idx="18"/>
          </p:nvPr>
        </p:nvSpPr>
        <p:spPr>
          <a:xfrm>
            <a:off x="16267510" y="10293128"/>
            <a:ext cx="6350018" cy="1189833"/>
          </a:xfrm>
          <a:prstGeom prst="rect">
            <a:avLst/>
          </a:prstGeom>
        </p:spPr>
        <p:txBody>
          <a:bodyPr/>
          <a:lstStyle>
            <a:lvl1pPr algn="r"/>
            <a:lvl2pPr algn="r"/>
            <a:lvl3pPr algn="r"/>
            <a:lvl4pPr algn="r"/>
            <a:lvl5pPr algn="r"/>
          </a:lstStyle>
          <a:p>
            <a:r>
              <a:t>Body Level One</a:t>
            </a:r>
          </a:p>
          <a:p>
            <a:pPr lvl="1"/>
            <a:r>
              <a:t>Body Level Two</a:t>
            </a:r>
          </a:p>
          <a:p>
            <a:pPr lvl="2"/>
            <a:r>
              <a:t>Body Level Three</a:t>
            </a:r>
          </a:p>
          <a:p>
            <a:pPr lvl="3"/>
            <a:r>
              <a:t>Body Level Four</a:t>
            </a:r>
          </a:p>
          <a:p>
            <a:pPr lvl="4"/>
            <a:r>
              <a:t>Body Level Five</a:t>
            </a:r>
          </a:p>
        </p:txBody>
      </p:sp>
      <p:sp>
        <p:nvSpPr>
          <p:cNvPr id="562" name="04. Service"/>
          <p:cNvSpPr txBox="1">
            <a:spLocks noGrp="1"/>
          </p:cNvSpPr>
          <p:nvPr>
            <p:ph type="body" sz="quarter" idx="19"/>
          </p:nvPr>
        </p:nvSpPr>
        <p:spPr>
          <a:xfrm>
            <a:off x="16267510" y="9338279"/>
            <a:ext cx="6350018" cy="954849"/>
          </a:xfrm>
          <a:prstGeom prst="rect">
            <a:avLst/>
          </a:prstGeom>
        </p:spPr>
        <p:txBody>
          <a:bodyPr anchor="ctr"/>
          <a:lstStyle>
            <a:lvl1pPr algn="r">
              <a:lnSpc>
                <a:spcPct val="100000"/>
              </a:lnSpc>
              <a:defRPr sz="3600" b="1">
                <a:solidFill>
                  <a:srgbClr val="000000"/>
                </a:solidFill>
              </a:defRPr>
            </a:lvl1pPr>
          </a:lstStyle>
          <a:p>
            <a:r>
              <a:t>04. Service</a:t>
            </a:r>
          </a:p>
        </p:txBody>
      </p:sp>
      <p:sp>
        <p:nvSpPr>
          <p:cNvPr id="563" name="Body Level One…"/>
          <p:cNvSpPr txBox="1">
            <a:spLocks noGrp="1"/>
          </p:cNvSpPr>
          <p:nvPr>
            <p:ph type="body" sz="quarter" idx="20"/>
          </p:nvPr>
        </p:nvSpPr>
        <p:spPr>
          <a:xfrm>
            <a:off x="1758999" y="7809352"/>
            <a:ext cx="6350018" cy="12009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64" name="01. Service"/>
          <p:cNvSpPr txBox="1">
            <a:spLocks noGrp="1"/>
          </p:cNvSpPr>
          <p:nvPr>
            <p:ph type="body" sz="quarter" idx="21"/>
          </p:nvPr>
        </p:nvSpPr>
        <p:spPr>
          <a:xfrm>
            <a:off x="1758999" y="6854504"/>
            <a:ext cx="6350018" cy="954850"/>
          </a:xfrm>
          <a:prstGeom prst="rect">
            <a:avLst/>
          </a:prstGeom>
        </p:spPr>
        <p:txBody>
          <a:bodyPr anchor="ctr"/>
          <a:lstStyle>
            <a:lvl1pPr>
              <a:lnSpc>
                <a:spcPct val="100000"/>
              </a:lnSpc>
              <a:defRPr sz="3600" b="1">
                <a:solidFill>
                  <a:srgbClr val="000000"/>
                </a:solidFill>
              </a:defRPr>
            </a:lvl1pPr>
          </a:lstStyle>
          <a:p>
            <a:r>
              <a:t>01. Service</a:t>
            </a:r>
          </a:p>
        </p:txBody>
      </p:sp>
      <p:sp>
        <p:nvSpPr>
          <p:cNvPr id="565" name="Body Level One…"/>
          <p:cNvSpPr txBox="1">
            <a:spLocks noGrp="1"/>
          </p:cNvSpPr>
          <p:nvPr>
            <p:ph type="body" sz="quarter" idx="22"/>
          </p:nvPr>
        </p:nvSpPr>
        <p:spPr>
          <a:xfrm>
            <a:off x="1758999" y="10282412"/>
            <a:ext cx="6350018" cy="12009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66" name="02. Service"/>
          <p:cNvSpPr txBox="1">
            <a:spLocks noGrp="1"/>
          </p:cNvSpPr>
          <p:nvPr>
            <p:ph type="body" sz="quarter" idx="23"/>
          </p:nvPr>
        </p:nvSpPr>
        <p:spPr>
          <a:xfrm>
            <a:off x="1758999" y="9327564"/>
            <a:ext cx="6350018" cy="954850"/>
          </a:xfrm>
          <a:prstGeom prst="rect">
            <a:avLst/>
          </a:prstGeom>
        </p:spPr>
        <p:txBody>
          <a:bodyPr anchor="ctr"/>
          <a:lstStyle>
            <a:lvl1pPr>
              <a:lnSpc>
                <a:spcPct val="100000"/>
              </a:lnSpc>
              <a:defRPr sz="3600" b="1">
                <a:solidFill>
                  <a:srgbClr val="000000"/>
                </a:solidFill>
              </a:defRPr>
            </a:lvl1pPr>
          </a:lstStyle>
          <a:p>
            <a:r>
              <a:t>02. Service</a:t>
            </a:r>
          </a:p>
        </p:txBody>
      </p:sp>
      <p:sp>
        <p:nvSpPr>
          <p:cNvPr id="567" name="Body Level One…"/>
          <p:cNvSpPr txBox="1">
            <a:spLocks noGrp="1"/>
          </p:cNvSpPr>
          <p:nvPr>
            <p:ph type="body" sz="quarter" idx="24"/>
          </p:nvPr>
        </p:nvSpPr>
        <p:spPr>
          <a:xfrm>
            <a:off x="16267510" y="7809352"/>
            <a:ext cx="6350018" cy="1200945"/>
          </a:xfrm>
          <a:prstGeom prst="rect">
            <a:avLst/>
          </a:prstGeom>
        </p:spPr>
        <p:txBody>
          <a:bodyPr/>
          <a:lstStyle>
            <a:lvl1pPr algn="r"/>
            <a:lvl2pPr algn="r"/>
            <a:lvl3pPr algn="r"/>
            <a:lvl4pPr algn="r"/>
            <a:lvl5pPr algn="r"/>
          </a:lstStyle>
          <a:p>
            <a:r>
              <a:t>Body Level One</a:t>
            </a:r>
          </a:p>
          <a:p>
            <a:pPr lvl="1"/>
            <a:r>
              <a:t>Body Level Two</a:t>
            </a:r>
          </a:p>
          <a:p>
            <a:pPr lvl="2"/>
            <a:r>
              <a:t>Body Level Three</a:t>
            </a:r>
          </a:p>
          <a:p>
            <a:pPr lvl="3"/>
            <a:r>
              <a:t>Body Level Four</a:t>
            </a:r>
          </a:p>
          <a:p>
            <a:pPr lvl="4"/>
            <a:r>
              <a:t>Body Level Five</a:t>
            </a:r>
          </a:p>
        </p:txBody>
      </p:sp>
      <p:sp>
        <p:nvSpPr>
          <p:cNvPr id="568" name="01."/>
          <p:cNvSpPr txBox="1"/>
          <p:nvPr/>
        </p:nvSpPr>
        <p:spPr>
          <a:xfrm>
            <a:off x="11848638" y="7235868"/>
            <a:ext cx="67925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01.</a:t>
            </a:r>
          </a:p>
        </p:txBody>
      </p:sp>
      <p:sp>
        <p:nvSpPr>
          <p:cNvPr id="569" name="02."/>
          <p:cNvSpPr txBox="1"/>
          <p:nvPr/>
        </p:nvSpPr>
        <p:spPr>
          <a:xfrm>
            <a:off x="11848638" y="12108995"/>
            <a:ext cx="67925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02.</a:t>
            </a:r>
          </a:p>
        </p:txBody>
      </p:sp>
      <p:sp>
        <p:nvSpPr>
          <p:cNvPr id="570" name="03."/>
          <p:cNvSpPr txBox="1"/>
          <p:nvPr/>
        </p:nvSpPr>
        <p:spPr>
          <a:xfrm>
            <a:off x="9181509" y="11052233"/>
            <a:ext cx="67925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03.</a:t>
            </a:r>
          </a:p>
        </p:txBody>
      </p:sp>
      <p:sp>
        <p:nvSpPr>
          <p:cNvPr id="571" name="04."/>
          <p:cNvSpPr txBox="1"/>
          <p:nvPr/>
        </p:nvSpPr>
        <p:spPr>
          <a:xfrm>
            <a:off x="14515766" y="11052233"/>
            <a:ext cx="67925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04.</a:t>
            </a:r>
          </a:p>
        </p:txBody>
      </p:sp>
      <p:sp>
        <p:nvSpPr>
          <p:cNvPr id="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Services 6">
    <p:spTree>
      <p:nvGrpSpPr>
        <p:cNvPr id="1" name=""/>
        <p:cNvGrpSpPr/>
        <p:nvPr/>
      </p:nvGrpSpPr>
      <p:grpSpPr>
        <a:xfrm>
          <a:off x="0" y="0"/>
          <a:ext cx="0" cy="0"/>
          <a:chOff x="0" y="0"/>
          <a:chExt cx="0" cy="0"/>
        </a:xfrm>
      </p:grpSpPr>
      <p:sp>
        <p:nvSpPr>
          <p:cNvPr id="579" name="Title Text"/>
          <p:cNvSpPr txBox="1">
            <a:spLocks noGrp="1"/>
          </p:cNvSpPr>
          <p:nvPr>
            <p:ph type="title"/>
          </p:nvPr>
        </p:nvSpPr>
        <p:spPr>
          <a:xfrm>
            <a:off x="1758999" y="1758999"/>
            <a:ext cx="8885784" cy="4449068"/>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580" name="03. Service"/>
          <p:cNvSpPr txBox="1">
            <a:spLocks noGrp="1"/>
          </p:cNvSpPr>
          <p:nvPr>
            <p:ph type="body" sz="quarter" idx="13"/>
          </p:nvPr>
        </p:nvSpPr>
        <p:spPr>
          <a:xfrm>
            <a:off x="15286152" y="6708470"/>
            <a:ext cx="7332150" cy="954849"/>
          </a:xfrm>
          <a:prstGeom prst="rect">
            <a:avLst/>
          </a:prstGeom>
        </p:spPr>
        <p:txBody>
          <a:bodyPr anchor="ctr"/>
          <a:lstStyle>
            <a:lvl1pPr>
              <a:lnSpc>
                <a:spcPct val="100000"/>
              </a:lnSpc>
              <a:defRPr sz="3600" b="1">
                <a:solidFill>
                  <a:srgbClr val="000000"/>
                </a:solidFill>
              </a:defRPr>
            </a:lvl1pPr>
          </a:lstStyle>
          <a:p>
            <a:r>
              <a:t>03. Service</a:t>
            </a:r>
          </a:p>
        </p:txBody>
      </p:sp>
      <p:sp>
        <p:nvSpPr>
          <p:cNvPr id="581" name="Triangle"/>
          <p:cNvSpPr/>
          <p:nvPr/>
        </p:nvSpPr>
        <p:spPr>
          <a:xfrm>
            <a:off x="4425388" y="9906678"/>
            <a:ext cx="5334258"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CEAE"/>
          </a:solidFill>
          <a:ln w="12700">
            <a:miter lim="400000"/>
          </a:ln>
        </p:spPr>
        <p:txBody>
          <a:bodyPr lIns="50800" tIns="50800" rIns="50800" bIns="50800" anchor="ctr"/>
          <a:lstStyle/>
          <a:p>
            <a:pPr indent="508000" algn="ctr">
              <a:defRPr sz="3200" b="1">
                <a:solidFill>
                  <a:srgbClr val="FFFFFF"/>
                </a:solidFill>
                <a:latin typeface="+mn-lt"/>
                <a:ea typeface="+mn-ea"/>
                <a:cs typeface="+mn-cs"/>
                <a:sym typeface="Helvetica"/>
              </a:defRPr>
            </a:pPr>
            <a:endParaRPr/>
          </a:p>
        </p:txBody>
      </p:sp>
      <p:sp>
        <p:nvSpPr>
          <p:cNvPr id="582" name="Triangle"/>
          <p:cNvSpPr/>
          <p:nvPr/>
        </p:nvSpPr>
        <p:spPr>
          <a:xfrm>
            <a:off x="9747553" y="9906678"/>
            <a:ext cx="5334258"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A73"/>
          </a:solidFill>
          <a:ln w="12700">
            <a:miter lim="400000"/>
          </a:ln>
        </p:spPr>
        <p:txBody>
          <a:bodyPr lIns="50800" tIns="50800" rIns="50800" bIns="50800" anchor="ctr"/>
          <a:lstStyle/>
          <a:p>
            <a:pPr>
              <a:defRPr sz="3200" b="1">
                <a:solidFill>
                  <a:srgbClr val="FFFFFF"/>
                </a:solidFill>
                <a:latin typeface="+mn-lt"/>
                <a:ea typeface="+mn-ea"/>
                <a:cs typeface="+mn-cs"/>
                <a:sym typeface="Helvetica"/>
              </a:defRPr>
            </a:pPr>
            <a:endParaRPr/>
          </a:p>
        </p:txBody>
      </p:sp>
      <p:sp>
        <p:nvSpPr>
          <p:cNvPr id="583" name="Triangle"/>
          <p:cNvSpPr/>
          <p:nvPr/>
        </p:nvSpPr>
        <p:spPr>
          <a:xfrm rot="10800000" flipH="1">
            <a:off x="7082735" y="9906678"/>
            <a:ext cx="5334258"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B699"/>
          </a:solidFill>
          <a:ln w="12700">
            <a:miter lim="400000"/>
          </a:ln>
        </p:spPr>
        <p:txBody>
          <a:bodyPr lIns="50800" tIns="50800" rIns="50800" bIns="50800" anchor="ctr"/>
          <a:lstStyle/>
          <a:p>
            <a:pPr>
              <a:defRPr sz="3200" b="1">
                <a:solidFill>
                  <a:srgbClr val="FFFFFF"/>
                </a:solidFill>
                <a:latin typeface="+mn-lt"/>
                <a:ea typeface="+mn-ea"/>
                <a:cs typeface="+mn-cs"/>
                <a:sym typeface="Helvetica"/>
              </a:defRPr>
            </a:pPr>
            <a:endParaRPr/>
          </a:p>
        </p:txBody>
      </p:sp>
      <p:sp>
        <p:nvSpPr>
          <p:cNvPr id="584" name="Triangle"/>
          <p:cNvSpPr/>
          <p:nvPr/>
        </p:nvSpPr>
        <p:spPr>
          <a:xfrm>
            <a:off x="7082735" y="6097356"/>
            <a:ext cx="5334258" cy="38093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A086"/>
          </a:solidFill>
          <a:ln w="12700">
            <a:miter lim="400000"/>
          </a:ln>
        </p:spPr>
        <p:txBody>
          <a:bodyPr lIns="50800" tIns="50800" rIns="50800" bIns="50800" anchor="ctr"/>
          <a:lstStyle/>
          <a:p>
            <a:pPr>
              <a:defRPr sz="3200" b="1">
                <a:solidFill>
                  <a:srgbClr val="FFFFFF"/>
                </a:solidFill>
                <a:latin typeface="+mn-lt"/>
                <a:ea typeface="+mn-ea"/>
                <a:cs typeface="+mn-cs"/>
                <a:sym typeface="Helvetica"/>
              </a:defRPr>
            </a:pPr>
            <a:endParaRPr/>
          </a:p>
        </p:txBody>
      </p:sp>
      <p:sp>
        <p:nvSpPr>
          <p:cNvPr id="585" name="Image"/>
          <p:cNvSpPr>
            <a:spLocks noGrp="1"/>
          </p:cNvSpPr>
          <p:nvPr>
            <p:ph type="pic" sz="quarter" idx="14"/>
          </p:nvPr>
        </p:nvSpPr>
        <p:spPr>
          <a:xfrm>
            <a:off x="9160107" y="8002017"/>
            <a:ext cx="1179646" cy="1179646"/>
          </a:xfrm>
          <a:prstGeom prst="rect">
            <a:avLst/>
          </a:prstGeom>
        </p:spPr>
        <p:txBody>
          <a:bodyPr lIns="91439" tIns="45719" rIns="91439" bIns="45719"/>
          <a:lstStyle/>
          <a:p>
            <a:endParaRPr/>
          </a:p>
        </p:txBody>
      </p:sp>
      <p:sp>
        <p:nvSpPr>
          <p:cNvPr id="586" name="Image"/>
          <p:cNvSpPr>
            <a:spLocks noGrp="1"/>
          </p:cNvSpPr>
          <p:nvPr>
            <p:ph type="pic" sz="quarter" idx="15"/>
          </p:nvPr>
        </p:nvSpPr>
        <p:spPr>
          <a:xfrm>
            <a:off x="6492979" y="11811339"/>
            <a:ext cx="1179679" cy="1179679"/>
          </a:xfrm>
          <a:prstGeom prst="rect">
            <a:avLst/>
          </a:prstGeom>
        </p:spPr>
        <p:txBody>
          <a:bodyPr lIns="91439" tIns="45719" rIns="91439" bIns="45719"/>
          <a:lstStyle/>
          <a:p>
            <a:endParaRPr/>
          </a:p>
        </p:txBody>
      </p:sp>
      <p:sp>
        <p:nvSpPr>
          <p:cNvPr id="587" name="Image"/>
          <p:cNvSpPr>
            <a:spLocks noGrp="1"/>
          </p:cNvSpPr>
          <p:nvPr>
            <p:ph type="pic" sz="quarter" idx="16"/>
          </p:nvPr>
        </p:nvSpPr>
        <p:spPr>
          <a:xfrm>
            <a:off x="11816520" y="11800623"/>
            <a:ext cx="1200978" cy="1200978"/>
          </a:xfrm>
          <a:prstGeom prst="rect">
            <a:avLst/>
          </a:prstGeom>
        </p:spPr>
        <p:txBody>
          <a:bodyPr lIns="91439" tIns="45719" rIns="91439" bIns="45719"/>
          <a:lstStyle/>
          <a:p>
            <a:endParaRPr/>
          </a:p>
        </p:txBody>
      </p:sp>
      <p:sp>
        <p:nvSpPr>
          <p:cNvPr id="588" name="Image"/>
          <p:cNvSpPr>
            <a:spLocks noGrp="1"/>
          </p:cNvSpPr>
          <p:nvPr>
            <p:ph type="pic" sz="quarter" idx="17"/>
          </p:nvPr>
        </p:nvSpPr>
        <p:spPr>
          <a:xfrm>
            <a:off x="9154749" y="10631826"/>
            <a:ext cx="1179679" cy="1179679"/>
          </a:xfrm>
          <a:prstGeom prst="rect">
            <a:avLst/>
          </a:prstGeom>
        </p:spPr>
        <p:txBody>
          <a:bodyPr lIns="91439" tIns="45719" rIns="91439" bIns="45719"/>
          <a:lstStyle/>
          <a:p>
            <a:endParaRPr/>
          </a:p>
        </p:txBody>
      </p:sp>
      <p:sp>
        <p:nvSpPr>
          <p:cNvPr id="589" name="Body Level One…"/>
          <p:cNvSpPr txBox="1">
            <a:spLocks noGrp="1"/>
          </p:cNvSpPr>
          <p:nvPr>
            <p:ph type="body" sz="quarter" idx="18"/>
          </p:nvPr>
        </p:nvSpPr>
        <p:spPr>
          <a:xfrm>
            <a:off x="15286152" y="10136378"/>
            <a:ext cx="7332150" cy="120795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0" name="04. Service"/>
          <p:cNvSpPr txBox="1">
            <a:spLocks noGrp="1"/>
          </p:cNvSpPr>
          <p:nvPr>
            <p:ph type="body" sz="quarter" idx="19"/>
          </p:nvPr>
        </p:nvSpPr>
        <p:spPr>
          <a:xfrm>
            <a:off x="15286152" y="9181530"/>
            <a:ext cx="7332150" cy="954849"/>
          </a:xfrm>
          <a:prstGeom prst="rect">
            <a:avLst/>
          </a:prstGeom>
        </p:spPr>
        <p:txBody>
          <a:bodyPr anchor="ctr"/>
          <a:lstStyle>
            <a:lvl1pPr>
              <a:lnSpc>
                <a:spcPct val="100000"/>
              </a:lnSpc>
              <a:defRPr sz="3600" b="1">
                <a:solidFill>
                  <a:srgbClr val="000000"/>
                </a:solidFill>
              </a:defRPr>
            </a:lvl1pPr>
          </a:lstStyle>
          <a:p>
            <a:r>
              <a:t>04. Service</a:t>
            </a:r>
          </a:p>
        </p:txBody>
      </p:sp>
      <p:sp>
        <p:nvSpPr>
          <p:cNvPr id="591" name="Body Level One…"/>
          <p:cNvSpPr txBox="1">
            <a:spLocks noGrp="1"/>
          </p:cNvSpPr>
          <p:nvPr>
            <p:ph type="body" sz="quarter" idx="20"/>
          </p:nvPr>
        </p:nvSpPr>
        <p:spPr>
          <a:xfrm>
            <a:off x="15286152" y="2713847"/>
            <a:ext cx="7332150" cy="12009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2" name="01. Service"/>
          <p:cNvSpPr txBox="1">
            <a:spLocks noGrp="1"/>
          </p:cNvSpPr>
          <p:nvPr>
            <p:ph type="body" sz="quarter" idx="21"/>
          </p:nvPr>
        </p:nvSpPr>
        <p:spPr>
          <a:xfrm>
            <a:off x="15286152" y="1758999"/>
            <a:ext cx="7332151" cy="954849"/>
          </a:xfrm>
          <a:prstGeom prst="rect">
            <a:avLst/>
          </a:prstGeom>
        </p:spPr>
        <p:txBody>
          <a:bodyPr anchor="ctr"/>
          <a:lstStyle>
            <a:lvl1pPr>
              <a:lnSpc>
                <a:spcPct val="100000"/>
              </a:lnSpc>
              <a:defRPr sz="3600" b="1">
                <a:solidFill>
                  <a:srgbClr val="000000"/>
                </a:solidFill>
              </a:defRPr>
            </a:lvl1pPr>
          </a:lstStyle>
          <a:p>
            <a:r>
              <a:t>01. Service</a:t>
            </a:r>
          </a:p>
        </p:txBody>
      </p:sp>
      <p:sp>
        <p:nvSpPr>
          <p:cNvPr id="593" name="Body Level One…"/>
          <p:cNvSpPr txBox="1">
            <a:spLocks noGrp="1"/>
          </p:cNvSpPr>
          <p:nvPr>
            <p:ph type="body" sz="quarter" idx="22"/>
          </p:nvPr>
        </p:nvSpPr>
        <p:spPr>
          <a:xfrm>
            <a:off x="15286152" y="5186907"/>
            <a:ext cx="7332150" cy="119358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4" name="02. Service"/>
          <p:cNvSpPr txBox="1">
            <a:spLocks noGrp="1"/>
          </p:cNvSpPr>
          <p:nvPr>
            <p:ph type="body" sz="quarter" idx="23"/>
          </p:nvPr>
        </p:nvSpPr>
        <p:spPr>
          <a:xfrm>
            <a:off x="15286152" y="4232059"/>
            <a:ext cx="7332150" cy="954849"/>
          </a:xfrm>
          <a:prstGeom prst="rect">
            <a:avLst/>
          </a:prstGeom>
        </p:spPr>
        <p:txBody>
          <a:bodyPr anchor="ctr"/>
          <a:lstStyle>
            <a:lvl1pPr>
              <a:lnSpc>
                <a:spcPct val="100000"/>
              </a:lnSpc>
              <a:defRPr sz="3600" b="1">
                <a:solidFill>
                  <a:srgbClr val="000000"/>
                </a:solidFill>
              </a:defRPr>
            </a:lvl1pPr>
          </a:lstStyle>
          <a:p>
            <a:r>
              <a:t>02. Service</a:t>
            </a:r>
          </a:p>
        </p:txBody>
      </p:sp>
      <p:sp>
        <p:nvSpPr>
          <p:cNvPr id="595" name="Body Level One…"/>
          <p:cNvSpPr txBox="1">
            <a:spLocks noGrp="1"/>
          </p:cNvSpPr>
          <p:nvPr>
            <p:ph type="body" sz="quarter" idx="24"/>
          </p:nvPr>
        </p:nvSpPr>
        <p:spPr>
          <a:xfrm>
            <a:off x="15286152" y="7652603"/>
            <a:ext cx="7332150" cy="12116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6" name="01."/>
          <p:cNvSpPr txBox="1"/>
          <p:nvPr/>
        </p:nvSpPr>
        <p:spPr>
          <a:xfrm>
            <a:off x="9404908" y="7235868"/>
            <a:ext cx="67925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01.</a:t>
            </a:r>
          </a:p>
        </p:txBody>
      </p:sp>
      <p:sp>
        <p:nvSpPr>
          <p:cNvPr id="597" name="02."/>
          <p:cNvSpPr txBox="1"/>
          <p:nvPr/>
        </p:nvSpPr>
        <p:spPr>
          <a:xfrm>
            <a:off x="9407955" y="12108995"/>
            <a:ext cx="67925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02.</a:t>
            </a:r>
          </a:p>
        </p:txBody>
      </p:sp>
      <p:sp>
        <p:nvSpPr>
          <p:cNvPr id="598" name="03."/>
          <p:cNvSpPr txBox="1"/>
          <p:nvPr/>
        </p:nvSpPr>
        <p:spPr>
          <a:xfrm>
            <a:off x="6743137" y="11052233"/>
            <a:ext cx="67925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03.</a:t>
            </a:r>
          </a:p>
        </p:txBody>
      </p:sp>
      <p:sp>
        <p:nvSpPr>
          <p:cNvPr id="599" name="04."/>
          <p:cNvSpPr txBox="1"/>
          <p:nvPr/>
        </p:nvSpPr>
        <p:spPr>
          <a:xfrm>
            <a:off x="12077394" y="11052233"/>
            <a:ext cx="67925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04.</a:t>
            </a:r>
          </a:p>
        </p:txBody>
      </p:sp>
      <p:sp>
        <p:nvSpPr>
          <p:cNvPr id="600" name="Slide Number"/>
          <p:cNvSpPr txBox="1">
            <a:spLocks noGrp="1"/>
          </p:cNvSpPr>
          <p:nvPr>
            <p:ph type="sldNum" sz="quarter" idx="2"/>
          </p:nvPr>
        </p:nvSpPr>
        <p:spPr>
          <a:xfrm>
            <a:off x="1758999" y="11238507"/>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Services 7">
    <p:spTree>
      <p:nvGrpSpPr>
        <p:cNvPr id="1" name=""/>
        <p:cNvGrpSpPr/>
        <p:nvPr/>
      </p:nvGrpSpPr>
      <p:grpSpPr>
        <a:xfrm>
          <a:off x="0" y="0"/>
          <a:ext cx="0" cy="0"/>
          <a:chOff x="0" y="0"/>
          <a:chExt cx="0" cy="0"/>
        </a:xfrm>
      </p:grpSpPr>
      <p:sp>
        <p:nvSpPr>
          <p:cNvPr id="607" name="Triangle"/>
          <p:cNvSpPr/>
          <p:nvPr/>
        </p:nvSpPr>
        <p:spPr>
          <a:xfrm rot="16200000">
            <a:off x="19812210" y="7614422"/>
            <a:ext cx="5334259"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hueOff val="273561"/>
              <a:satOff val="2937"/>
              <a:lumOff val="-22233"/>
            </a:schemeClr>
          </a:solidFill>
          <a:ln w="12700">
            <a:miter lim="400000"/>
          </a:ln>
        </p:spPr>
        <p:txBody>
          <a:bodyPr lIns="50800" tIns="50800" rIns="50800" bIns="50800" anchor="ctr"/>
          <a:lstStyle/>
          <a:p>
            <a:pPr indent="508000" algn="ctr">
              <a:defRPr sz="3200" b="1">
                <a:solidFill>
                  <a:srgbClr val="FFFFFF"/>
                </a:solidFill>
                <a:latin typeface="+mn-lt"/>
                <a:ea typeface="+mn-ea"/>
                <a:cs typeface="+mn-cs"/>
                <a:sym typeface="Helvetica"/>
              </a:defRPr>
            </a:pPr>
            <a:endParaRPr/>
          </a:p>
        </p:txBody>
      </p:sp>
      <p:sp>
        <p:nvSpPr>
          <p:cNvPr id="608" name="Triangle"/>
          <p:cNvSpPr/>
          <p:nvPr/>
        </p:nvSpPr>
        <p:spPr>
          <a:xfrm rot="16200000">
            <a:off x="19812210" y="2292256"/>
            <a:ext cx="5334259" cy="38093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atOff val="-3355"/>
              <a:lumOff val="26614"/>
            </a:schemeClr>
          </a:solidFill>
          <a:ln w="12700">
            <a:miter lim="400000"/>
          </a:ln>
        </p:spPr>
        <p:txBody>
          <a:bodyPr lIns="50800" tIns="50800" rIns="50800" bIns="50800" anchor="ctr"/>
          <a:lstStyle/>
          <a:p>
            <a:pPr>
              <a:defRPr sz="3200" b="1">
                <a:solidFill>
                  <a:srgbClr val="FFFFFF"/>
                </a:solidFill>
                <a:latin typeface="+mn-lt"/>
                <a:ea typeface="+mn-ea"/>
                <a:cs typeface="+mn-cs"/>
                <a:sym typeface="Helvetica"/>
              </a:defRPr>
            </a:pPr>
            <a:endParaRPr/>
          </a:p>
        </p:txBody>
      </p:sp>
      <p:sp>
        <p:nvSpPr>
          <p:cNvPr id="609" name="Triangle"/>
          <p:cNvSpPr/>
          <p:nvPr/>
        </p:nvSpPr>
        <p:spPr>
          <a:xfrm rot="5400000" flipH="1">
            <a:off x="19812210" y="4957075"/>
            <a:ext cx="5334259"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hueOff val="47394"/>
              <a:satOff val="-25753"/>
              <a:lumOff val="-7544"/>
            </a:schemeClr>
          </a:solidFill>
          <a:ln w="12700">
            <a:miter lim="400000"/>
          </a:ln>
        </p:spPr>
        <p:txBody>
          <a:bodyPr lIns="50800" tIns="50800" rIns="50800" bIns="50800" anchor="ctr"/>
          <a:lstStyle/>
          <a:p>
            <a:pPr>
              <a:defRPr sz="3200" b="1">
                <a:solidFill>
                  <a:srgbClr val="FFFFFF"/>
                </a:solidFill>
                <a:latin typeface="+mn-lt"/>
                <a:ea typeface="+mn-ea"/>
                <a:cs typeface="+mn-cs"/>
                <a:sym typeface="Helvetica"/>
              </a:defRPr>
            </a:pPr>
            <a:endParaRPr/>
          </a:p>
        </p:txBody>
      </p:sp>
      <p:sp>
        <p:nvSpPr>
          <p:cNvPr id="610" name="Triangle"/>
          <p:cNvSpPr/>
          <p:nvPr/>
        </p:nvSpPr>
        <p:spPr>
          <a:xfrm rot="16200000">
            <a:off x="16002890" y="4957075"/>
            <a:ext cx="5334258"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p:spPr>
        <p:txBody>
          <a:bodyPr lIns="50800" tIns="50800" rIns="50800" bIns="50800" anchor="ctr"/>
          <a:lstStyle/>
          <a:p>
            <a:pPr>
              <a:defRPr sz="3200" b="1">
                <a:solidFill>
                  <a:srgbClr val="FFFFFF"/>
                </a:solidFill>
                <a:latin typeface="+mn-lt"/>
                <a:ea typeface="+mn-ea"/>
                <a:cs typeface="+mn-cs"/>
                <a:sym typeface="Helvetica"/>
              </a:defRPr>
            </a:pPr>
            <a:endParaRPr/>
          </a:p>
        </p:txBody>
      </p:sp>
      <p:sp>
        <p:nvSpPr>
          <p:cNvPr id="611" name="01."/>
          <p:cNvSpPr txBox="1"/>
          <p:nvPr/>
        </p:nvSpPr>
        <p:spPr>
          <a:xfrm>
            <a:off x="17856342" y="6574966"/>
            <a:ext cx="67925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01.</a:t>
            </a:r>
          </a:p>
        </p:txBody>
      </p:sp>
      <p:sp>
        <p:nvSpPr>
          <p:cNvPr id="612" name="02."/>
          <p:cNvSpPr txBox="1"/>
          <p:nvPr/>
        </p:nvSpPr>
        <p:spPr>
          <a:xfrm>
            <a:off x="22729469" y="6571918"/>
            <a:ext cx="67925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02.</a:t>
            </a:r>
          </a:p>
        </p:txBody>
      </p:sp>
      <p:sp>
        <p:nvSpPr>
          <p:cNvPr id="613" name="03."/>
          <p:cNvSpPr txBox="1"/>
          <p:nvPr/>
        </p:nvSpPr>
        <p:spPr>
          <a:xfrm>
            <a:off x="21672708" y="9236736"/>
            <a:ext cx="67925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03.</a:t>
            </a:r>
          </a:p>
        </p:txBody>
      </p:sp>
      <p:sp>
        <p:nvSpPr>
          <p:cNvPr id="614" name="04."/>
          <p:cNvSpPr txBox="1"/>
          <p:nvPr/>
        </p:nvSpPr>
        <p:spPr>
          <a:xfrm>
            <a:off x="21672708" y="3902479"/>
            <a:ext cx="67925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04.</a:t>
            </a:r>
          </a:p>
        </p:txBody>
      </p:sp>
      <p:sp>
        <p:nvSpPr>
          <p:cNvPr id="615" name="Title Text"/>
          <p:cNvSpPr txBox="1">
            <a:spLocks noGrp="1"/>
          </p:cNvSpPr>
          <p:nvPr>
            <p:ph type="title"/>
          </p:nvPr>
        </p:nvSpPr>
        <p:spPr>
          <a:xfrm>
            <a:off x="1758999" y="1758999"/>
            <a:ext cx="8885784" cy="4449068"/>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616" name="03. Service"/>
          <p:cNvSpPr txBox="1">
            <a:spLocks noGrp="1"/>
          </p:cNvSpPr>
          <p:nvPr>
            <p:ph type="body" sz="quarter" idx="13"/>
          </p:nvPr>
        </p:nvSpPr>
        <p:spPr>
          <a:xfrm>
            <a:off x="9099063" y="7328220"/>
            <a:ext cx="6600051" cy="954849"/>
          </a:xfrm>
          <a:prstGeom prst="rect">
            <a:avLst/>
          </a:prstGeom>
        </p:spPr>
        <p:txBody>
          <a:bodyPr anchor="ctr"/>
          <a:lstStyle>
            <a:lvl1pPr>
              <a:lnSpc>
                <a:spcPct val="100000"/>
              </a:lnSpc>
              <a:defRPr sz="3600" b="1">
                <a:solidFill>
                  <a:srgbClr val="000000"/>
                </a:solidFill>
              </a:defRPr>
            </a:lvl1pPr>
          </a:lstStyle>
          <a:p>
            <a:r>
              <a:t>03. Service</a:t>
            </a:r>
          </a:p>
        </p:txBody>
      </p:sp>
      <p:sp>
        <p:nvSpPr>
          <p:cNvPr id="617" name="Body Level One…"/>
          <p:cNvSpPr txBox="1">
            <a:spLocks noGrp="1"/>
          </p:cNvSpPr>
          <p:nvPr>
            <p:ph type="body" sz="quarter" idx="14"/>
          </p:nvPr>
        </p:nvSpPr>
        <p:spPr>
          <a:xfrm>
            <a:off x="9099063" y="10741752"/>
            <a:ext cx="6600050" cy="120795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8" name="04. Service"/>
          <p:cNvSpPr txBox="1">
            <a:spLocks noGrp="1"/>
          </p:cNvSpPr>
          <p:nvPr>
            <p:ph type="body" sz="quarter" idx="15"/>
          </p:nvPr>
        </p:nvSpPr>
        <p:spPr>
          <a:xfrm>
            <a:off x="9099063" y="9801280"/>
            <a:ext cx="6600051" cy="954849"/>
          </a:xfrm>
          <a:prstGeom prst="rect">
            <a:avLst/>
          </a:prstGeom>
        </p:spPr>
        <p:txBody>
          <a:bodyPr anchor="ctr"/>
          <a:lstStyle>
            <a:lvl1pPr>
              <a:lnSpc>
                <a:spcPct val="100000"/>
              </a:lnSpc>
              <a:defRPr sz="3600" b="1">
                <a:solidFill>
                  <a:srgbClr val="000000"/>
                </a:solidFill>
              </a:defRPr>
            </a:lvl1pPr>
          </a:lstStyle>
          <a:p>
            <a:r>
              <a:t>04. Service</a:t>
            </a:r>
          </a:p>
        </p:txBody>
      </p:sp>
      <p:sp>
        <p:nvSpPr>
          <p:cNvPr id="619" name="Body Level One…"/>
          <p:cNvSpPr txBox="1">
            <a:spLocks noGrp="1"/>
          </p:cNvSpPr>
          <p:nvPr>
            <p:ph type="body" sz="quarter" idx="16"/>
          </p:nvPr>
        </p:nvSpPr>
        <p:spPr>
          <a:xfrm>
            <a:off x="1766914" y="8283068"/>
            <a:ext cx="6600050" cy="120094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0" name="01. Service"/>
          <p:cNvSpPr txBox="1">
            <a:spLocks noGrp="1"/>
          </p:cNvSpPr>
          <p:nvPr>
            <p:ph type="body" sz="quarter" idx="17"/>
          </p:nvPr>
        </p:nvSpPr>
        <p:spPr>
          <a:xfrm>
            <a:off x="1766914" y="7328220"/>
            <a:ext cx="6600049" cy="954849"/>
          </a:xfrm>
          <a:prstGeom prst="rect">
            <a:avLst/>
          </a:prstGeom>
        </p:spPr>
        <p:txBody>
          <a:bodyPr anchor="ctr"/>
          <a:lstStyle>
            <a:lvl1pPr>
              <a:lnSpc>
                <a:spcPct val="100000"/>
              </a:lnSpc>
              <a:defRPr sz="3600" b="1">
                <a:solidFill>
                  <a:srgbClr val="000000"/>
                </a:solidFill>
              </a:defRPr>
            </a:lvl1pPr>
          </a:lstStyle>
          <a:p>
            <a:r>
              <a:t>01. Service</a:t>
            </a:r>
          </a:p>
        </p:txBody>
      </p:sp>
      <p:sp>
        <p:nvSpPr>
          <p:cNvPr id="621" name="Body Level One…"/>
          <p:cNvSpPr txBox="1">
            <a:spLocks noGrp="1"/>
          </p:cNvSpPr>
          <p:nvPr>
            <p:ph type="body" sz="quarter" idx="18"/>
          </p:nvPr>
        </p:nvSpPr>
        <p:spPr>
          <a:xfrm>
            <a:off x="1766914" y="10756127"/>
            <a:ext cx="6600050" cy="119358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2" name="02. Service"/>
          <p:cNvSpPr txBox="1">
            <a:spLocks noGrp="1"/>
          </p:cNvSpPr>
          <p:nvPr>
            <p:ph type="body" sz="quarter" idx="19"/>
          </p:nvPr>
        </p:nvSpPr>
        <p:spPr>
          <a:xfrm>
            <a:off x="1766914" y="9801280"/>
            <a:ext cx="6600049" cy="954849"/>
          </a:xfrm>
          <a:prstGeom prst="rect">
            <a:avLst/>
          </a:prstGeom>
        </p:spPr>
        <p:txBody>
          <a:bodyPr anchor="ctr"/>
          <a:lstStyle>
            <a:lvl1pPr>
              <a:lnSpc>
                <a:spcPct val="100000"/>
              </a:lnSpc>
              <a:defRPr sz="3600" b="1">
                <a:solidFill>
                  <a:srgbClr val="000000"/>
                </a:solidFill>
              </a:defRPr>
            </a:lvl1pPr>
          </a:lstStyle>
          <a:p>
            <a:r>
              <a:t>02. Service</a:t>
            </a:r>
          </a:p>
        </p:txBody>
      </p:sp>
      <p:sp>
        <p:nvSpPr>
          <p:cNvPr id="623" name="Body Level One…"/>
          <p:cNvSpPr txBox="1">
            <a:spLocks noGrp="1"/>
          </p:cNvSpPr>
          <p:nvPr>
            <p:ph type="body" sz="quarter" idx="20"/>
          </p:nvPr>
        </p:nvSpPr>
        <p:spPr>
          <a:xfrm>
            <a:off x="9099063" y="8272353"/>
            <a:ext cx="6600051" cy="12116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4" name="Slide Number"/>
          <p:cNvSpPr txBox="1">
            <a:spLocks noGrp="1"/>
          </p:cNvSpPr>
          <p:nvPr>
            <p:ph type="sldNum" sz="quarter" idx="2"/>
          </p:nvPr>
        </p:nvSpPr>
        <p:spPr>
          <a:xfrm>
            <a:off x="11852402" y="1758999"/>
            <a:ext cx="679197" cy="711201"/>
          </a:xfrm>
          <a:prstGeom prst="rect">
            <a:avLst/>
          </a:prstGeom>
        </p:spPr>
        <p:txBody>
          <a:bodyPr/>
          <a:lstStyle/>
          <a:p>
            <a:fld id="{86CB4B4D-7CA3-9044-876B-883B54F8677D}" type="slidenum">
              <a:t>‹#›</a:t>
            </a:fld>
            <a:endParaRPr/>
          </a:p>
        </p:txBody>
      </p:sp>
      <p:sp>
        <p:nvSpPr>
          <p:cNvPr id="625" name="Image"/>
          <p:cNvSpPr>
            <a:spLocks noGrp="1"/>
          </p:cNvSpPr>
          <p:nvPr>
            <p:ph type="pic" sz="quarter" idx="21"/>
          </p:nvPr>
        </p:nvSpPr>
        <p:spPr>
          <a:xfrm>
            <a:off x="22563506" y="3607161"/>
            <a:ext cx="1179645" cy="1179645"/>
          </a:xfrm>
          <a:prstGeom prst="rect">
            <a:avLst/>
          </a:prstGeom>
        </p:spPr>
        <p:txBody>
          <a:bodyPr lIns="91439" tIns="45719" rIns="91439" bIns="45719"/>
          <a:lstStyle/>
          <a:p>
            <a:endParaRPr/>
          </a:p>
        </p:txBody>
      </p:sp>
      <p:sp>
        <p:nvSpPr>
          <p:cNvPr id="626" name="Image"/>
          <p:cNvSpPr>
            <a:spLocks noGrp="1"/>
          </p:cNvSpPr>
          <p:nvPr>
            <p:ph type="pic" sz="quarter" idx="22"/>
          </p:nvPr>
        </p:nvSpPr>
        <p:spPr>
          <a:xfrm>
            <a:off x="21172447" y="6271951"/>
            <a:ext cx="1179678" cy="1179679"/>
          </a:xfrm>
          <a:prstGeom prst="rect">
            <a:avLst/>
          </a:prstGeom>
        </p:spPr>
        <p:txBody>
          <a:bodyPr lIns="91439" tIns="45719" rIns="91439" bIns="45719"/>
          <a:lstStyle/>
          <a:p>
            <a:endParaRPr/>
          </a:p>
        </p:txBody>
      </p:sp>
      <p:sp>
        <p:nvSpPr>
          <p:cNvPr id="627" name="Image"/>
          <p:cNvSpPr>
            <a:spLocks noGrp="1"/>
          </p:cNvSpPr>
          <p:nvPr>
            <p:ph type="pic" sz="quarter" idx="23"/>
          </p:nvPr>
        </p:nvSpPr>
        <p:spPr>
          <a:xfrm>
            <a:off x="18965379" y="6405170"/>
            <a:ext cx="1179679" cy="1179679"/>
          </a:xfrm>
          <a:prstGeom prst="rect">
            <a:avLst/>
          </a:prstGeom>
        </p:spPr>
        <p:txBody>
          <a:bodyPr lIns="91439" tIns="45719" rIns="91439" bIns="45719"/>
          <a:lstStyle/>
          <a:p>
            <a:endParaRPr/>
          </a:p>
        </p:txBody>
      </p:sp>
      <p:sp>
        <p:nvSpPr>
          <p:cNvPr id="628" name="Image"/>
          <p:cNvSpPr>
            <a:spLocks noGrp="1"/>
          </p:cNvSpPr>
          <p:nvPr>
            <p:ph type="pic" sz="quarter" idx="24"/>
          </p:nvPr>
        </p:nvSpPr>
        <p:spPr>
          <a:xfrm>
            <a:off x="22617084" y="8918610"/>
            <a:ext cx="1200978" cy="1200978"/>
          </a:xfrm>
          <a:prstGeom prst="rect">
            <a:avLst/>
          </a:prstGeom>
        </p:spPr>
        <p:txBody>
          <a:bodyPr lIns="91439" tIns="45719" rIns="91439" bIns="45719"/>
          <a:lstStyle/>
          <a:p>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Services 8">
    <p:bg>
      <p:bgPr>
        <a:solidFill>
          <a:srgbClr val="000000"/>
        </a:solidFill>
        <a:effectLst/>
      </p:bgPr>
    </p:bg>
    <p:spTree>
      <p:nvGrpSpPr>
        <p:cNvPr id="1" name=""/>
        <p:cNvGrpSpPr/>
        <p:nvPr/>
      </p:nvGrpSpPr>
      <p:grpSpPr>
        <a:xfrm>
          <a:off x="0" y="0"/>
          <a:ext cx="0" cy="0"/>
          <a:chOff x="0" y="0"/>
          <a:chExt cx="0" cy="0"/>
        </a:xfrm>
      </p:grpSpPr>
      <p:sp>
        <p:nvSpPr>
          <p:cNvPr id="635" name="Triangle"/>
          <p:cNvSpPr/>
          <p:nvPr/>
        </p:nvSpPr>
        <p:spPr>
          <a:xfrm rot="16200000">
            <a:off x="19812210" y="7614422"/>
            <a:ext cx="5334259"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CEAE"/>
          </a:solidFill>
          <a:ln w="12700">
            <a:miter lim="400000"/>
          </a:ln>
        </p:spPr>
        <p:txBody>
          <a:bodyPr lIns="50800" tIns="50800" rIns="50800" bIns="50800" anchor="ctr"/>
          <a:lstStyle/>
          <a:p>
            <a:pPr indent="508000" algn="ctr">
              <a:defRPr sz="3200" b="1">
                <a:solidFill>
                  <a:srgbClr val="FFFFFF"/>
                </a:solidFill>
                <a:latin typeface="+mn-lt"/>
                <a:ea typeface="+mn-ea"/>
                <a:cs typeface="+mn-cs"/>
                <a:sym typeface="Helvetica"/>
              </a:defRPr>
            </a:pPr>
            <a:endParaRPr/>
          </a:p>
        </p:txBody>
      </p:sp>
      <p:sp>
        <p:nvSpPr>
          <p:cNvPr id="636" name="Triangle"/>
          <p:cNvSpPr/>
          <p:nvPr/>
        </p:nvSpPr>
        <p:spPr>
          <a:xfrm rot="16200000">
            <a:off x="19812210" y="2292256"/>
            <a:ext cx="5334259" cy="38093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8A73"/>
          </a:solidFill>
          <a:ln w="12700">
            <a:miter lim="400000"/>
          </a:ln>
        </p:spPr>
        <p:txBody>
          <a:bodyPr lIns="50800" tIns="50800" rIns="50800" bIns="50800" anchor="ctr"/>
          <a:lstStyle/>
          <a:p>
            <a:pPr>
              <a:defRPr sz="3200" b="1">
                <a:solidFill>
                  <a:srgbClr val="FFFFFF"/>
                </a:solidFill>
                <a:latin typeface="+mn-lt"/>
                <a:ea typeface="+mn-ea"/>
                <a:cs typeface="+mn-cs"/>
                <a:sym typeface="Helvetica"/>
              </a:defRPr>
            </a:pPr>
            <a:endParaRPr/>
          </a:p>
        </p:txBody>
      </p:sp>
      <p:sp>
        <p:nvSpPr>
          <p:cNvPr id="637" name="Triangle"/>
          <p:cNvSpPr/>
          <p:nvPr/>
        </p:nvSpPr>
        <p:spPr>
          <a:xfrm rot="5400000" flipH="1">
            <a:off x="19812210" y="4957075"/>
            <a:ext cx="5334259"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B699"/>
          </a:solidFill>
          <a:ln w="12700">
            <a:miter lim="400000"/>
          </a:ln>
        </p:spPr>
        <p:txBody>
          <a:bodyPr lIns="50800" tIns="50800" rIns="50800" bIns="50800" anchor="ctr"/>
          <a:lstStyle/>
          <a:p>
            <a:pPr>
              <a:defRPr sz="3200" b="1">
                <a:solidFill>
                  <a:srgbClr val="FFFFFF"/>
                </a:solidFill>
                <a:latin typeface="+mn-lt"/>
                <a:ea typeface="+mn-ea"/>
                <a:cs typeface="+mn-cs"/>
                <a:sym typeface="Helvetica"/>
              </a:defRPr>
            </a:pPr>
            <a:endParaRPr/>
          </a:p>
        </p:txBody>
      </p:sp>
      <p:sp>
        <p:nvSpPr>
          <p:cNvPr id="638" name="Triangle"/>
          <p:cNvSpPr/>
          <p:nvPr/>
        </p:nvSpPr>
        <p:spPr>
          <a:xfrm rot="16200000">
            <a:off x="16002890" y="4957075"/>
            <a:ext cx="5334258" cy="3809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A086"/>
          </a:solidFill>
          <a:ln w="12700">
            <a:miter lim="400000"/>
          </a:ln>
        </p:spPr>
        <p:txBody>
          <a:bodyPr lIns="50800" tIns="50800" rIns="50800" bIns="50800" anchor="ctr"/>
          <a:lstStyle/>
          <a:p>
            <a:pPr>
              <a:defRPr sz="3200" b="1">
                <a:solidFill>
                  <a:srgbClr val="FFFFFF"/>
                </a:solidFill>
                <a:latin typeface="+mn-lt"/>
                <a:ea typeface="+mn-ea"/>
                <a:cs typeface="+mn-cs"/>
                <a:sym typeface="Helvetica"/>
              </a:defRPr>
            </a:pPr>
            <a:endParaRPr/>
          </a:p>
        </p:txBody>
      </p:sp>
      <p:sp>
        <p:nvSpPr>
          <p:cNvPr id="639" name="01."/>
          <p:cNvSpPr txBox="1"/>
          <p:nvPr/>
        </p:nvSpPr>
        <p:spPr>
          <a:xfrm>
            <a:off x="17856342" y="6574966"/>
            <a:ext cx="67925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01.</a:t>
            </a:r>
          </a:p>
        </p:txBody>
      </p:sp>
      <p:sp>
        <p:nvSpPr>
          <p:cNvPr id="640" name="02."/>
          <p:cNvSpPr txBox="1"/>
          <p:nvPr/>
        </p:nvSpPr>
        <p:spPr>
          <a:xfrm>
            <a:off x="22729469" y="6571918"/>
            <a:ext cx="67925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02.</a:t>
            </a:r>
          </a:p>
        </p:txBody>
      </p:sp>
      <p:sp>
        <p:nvSpPr>
          <p:cNvPr id="641" name="03."/>
          <p:cNvSpPr txBox="1"/>
          <p:nvPr/>
        </p:nvSpPr>
        <p:spPr>
          <a:xfrm>
            <a:off x="21672708" y="9236736"/>
            <a:ext cx="67925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03.</a:t>
            </a:r>
          </a:p>
        </p:txBody>
      </p:sp>
      <p:sp>
        <p:nvSpPr>
          <p:cNvPr id="642" name="04."/>
          <p:cNvSpPr txBox="1"/>
          <p:nvPr/>
        </p:nvSpPr>
        <p:spPr>
          <a:xfrm>
            <a:off x="21672708" y="3902479"/>
            <a:ext cx="67925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solidFill>
                  <a:srgbClr val="FFFFFF"/>
                </a:solidFill>
                <a:latin typeface="+mn-lt"/>
                <a:ea typeface="+mn-ea"/>
                <a:cs typeface="+mn-cs"/>
                <a:sym typeface="Helvetica"/>
              </a:defRPr>
            </a:lvl1pPr>
          </a:lstStyle>
          <a:p>
            <a:r>
              <a:t>04.</a:t>
            </a:r>
          </a:p>
        </p:txBody>
      </p:sp>
      <p:sp>
        <p:nvSpPr>
          <p:cNvPr id="643" name="Title Text"/>
          <p:cNvSpPr txBox="1">
            <a:spLocks noGrp="1"/>
          </p:cNvSpPr>
          <p:nvPr>
            <p:ph type="title"/>
          </p:nvPr>
        </p:nvSpPr>
        <p:spPr>
          <a:xfrm>
            <a:off x="1758999" y="1758999"/>
            <a:ext cx="8885784" cy="4449068"/>
          </a:xfrm>
          <a:prstGeom prst="rect">
            <a:avLst/>
          </a:prstGeom>
        </p:spPr>
        <p:txBody>
          <a:bodyPr/>
          <a:lstStyle>
            <a:lvl1pPr>
              <a:lnSpc>
                <a:spcPct val="70000"/>
              </a:lnSpc>
              <a:defRPr sz="11200" spc="-336" baseline="8928">
                <a:solidFill>
                  <a:srgbClr val="FFFFFF"/>
                </a:solidFill>
              </a:defRPr>
            </a:lvl1pPr>
          </a:lstStyle>
          <a:p>
            <a:r>
              <a:t>Title Text</a:t>
            </a:r>
          </a:p>
        </p:txBody>
      </p:sp>
      <p:sp>
        <p:nvSpPr>
          <p:cNvPr id="644" name="03. Service"/>
          <p:cNvSpPr txBox="1">
            <a:spLocks noGrp="1"/>
          </p:cNvSpPr>
          <p:nvPr>
            <p:ph type="body" sz="quarter" idx="13"/>
          </p:nvPr>
        </p:nvSpPr>
        <p:spPr>
          <a:xfrm>
            <a:off x="9099063" y="7328220"/>
            <a:ext cx="6600051" cy="954849"/>
          </a:xfrm>
          <a:prstGeom prst="rect">
            <a:avLst/>
          </a:prstGeom>
        </p:spPr>
        <p:txBody>
          <a:bodyPr anchor="ctr"/>
          <a:lstStyle>
            <a:lvl1pPr>
              <a:lnSpc>
                <a:spcPct val="100000"/>
              </a:lnSpc>
              <a:defRPr sz="3200" b="1">
                <a:solidFill>
                  <a:srgbClr val="FFFFFF"/>
                </a:solidFill>
              </a:defRPr>
            </a:lvl1pPr>
          </a:lstStyle>
          <a:p>
            <a:r>
              <a:t>03. Service</a:t>
            </a:r>
          </a:p>
        </p:txBody>
      </p:sp>
      <p:sp>
        <p:nvSpPr>
          <p:cNvPr id="645" name="Body Level One…"/>
          <p:cNvSpPr txBox="1">
            <a:spLocks noGrp="1"/>
          </p:cNvSpPr>
          <p:nvPr>
            <p:ph type="body" sz="quarter" idx="14"/>
          </p:nvPr>
        </p:nvSpPr>
        <p:spPr>
          <a:xfrm>
            <a:off x="9099063" y="10741752"/>
            <a:ext cx="6600050" cy="1207956"/>
          </a:xfrm>
          <a:prstGeom prst="rect">
            <a:avLst/>
          </a:prstGeom>
        </p:spPr>
        <p:txBody>
          <a:bodyP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646" name="04. Service"/>
          <p:cNvSpPr txBox="1">
            <a:spLocks noGrp="1"/>
          </p:cNvSpPr>
          <p:nvPr>
            <p:ph type="body" sz="quarter" idx="15"/>
          </p:nvPr>
        </p:nvSpPr>
        <p:spPr>
          <a:xfrm>
            <a:off x="9099063" y="9801280"/>
            <a:ext cx="6600051" cy="954849"/>
          </a:xfrm>
          <a:prstGeom prst="rect">
            <a:avLst/>
          </a:prstGeom>
        </p:spPr>
        <p:txBody>
          <a:bodyPr anchor="ctr"/>
          <a:lstStyle>
            <a:lvl1pPr>
              <a:lnSpc>
                <a:spcPct val="100000"/>
              </a:lnSpc>
              <a:defRPr sz="3200" b="1">
                <a:solidFill>
                  <a:srgbClr val="FFFFFF"/>
                </a:solidFill>
              </a:defRPr>
            </a:lvl1pPr>
          </a:lstStyle>
          <a:p>
            <a:r>
              <a:t>04. Service</a:t>
            </a:r>
          </a:p>
        </p:txBody>
      </p:sp>
      <p:sp>
        <p:nvSpPr>
          <p:cNvPr id="647" name="Body Level One…"/>
          <p:cNvSpPr txBox="1">
            <a:spLocks noGrp="1"/>
          </p:cNvSpPr>
          <p:nvPr>
            <p:ph type="body" sz="quarter" idx="16"/>
          </p:nvPr>
        </p:nvSpPr>
        <p:spPr>
          <a:xfrm>
            <a:off x="1766914" y="8283068"/>
            <a:ext cx="6600050" cy="1200944"/>
          </a:xfrm>
          <a:prstGeom prst="rect">
            <a:avLst/>
          </a:prstGeom>
        </p:spPr>
        <p:txBody>
          <a:bodyP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648" name="01. Service"/>
          <p:cNvSpPr txBox="1">
            <a:spLocks noGrp="1"/>
          </p:cNvSpPr>
          <p:nvPr>
            <p:ph type="body" sz="quarter" idx="17"/>
          </p:nvPr>
        </p:nvSpPr>
        <p:spPr>
          <a:xfrm>
            <a:off x="1766914" y="7328220"/>
            <a:ext cx="6600049" cy="954849"/>
          </a:xfrm>
          <a:prstGeom prst="rect">
            <a:avLst/>
          </a:prstGeom>
        </p:spPr>
        <p:txBody>
          <a:bodyPr anchor="ctr"/>
          <a:lstStyle>
            <a:lvl1pPr>
              <a:lnSpc>
                <a:spcPct val="100000"/>
              </a:lnSpc>
              <a:defRPr sz="3200" b="1">
                <a:solidFill>
                  <a:srgbClr val="FFFFFF"/>
                </a:solidFill>
              </a:defRPr>
            </a:lvl1pPr>
          </a:lstStyle>
          <a:p>
            <a:r>
              <a:t>01. Service</a:t>
            </a:r>
          </a:p>
        </p:txBody>
      </p:sp>
      <p:sp>
        <p:nvSpPr>
          <p:cNvPr id="649" name="Body Level One…"/>
          <p:cNvSpPr txBox="1">
            <a:spLocks noGrp="1"/>
          </p:cNvSpPr>
          <p:nvPr>
            <p:ph type="body" sz="quarter" idx="18"/>
          </p:nvPr>
        </p:nvSpPr>
        <p:spPr>
          <a:xfrm>
            <a:off x="1766914" y="10756127"/>
            <a:ext cx="6600050" cy="1193581"/>
          </a:xfrm>
          <a:prstGeom prst="rect">
            <a:avLst/>
          </a:prstGeom>
        </p:spPr>
        <p:txBody>
          <a:bodyP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650" name="02. Service"/>
          <p:cNvSpPr txBox="1">
            <a:spLocks noGrp="1"/>
          </p:cNvSpPr>
          <p:nvPr>
            <p:ph type="body" sz="quarter" idx="19"/>
          </p:nvPr>
        </p:nvSpPr>
        <p:spPr>
          <a:xfrm>
            <a:off x="1766914" y="9801280"/>
            <a:ext cx="6600049" cy="954849"/>
          </a:xfrm>
          <a:prstGeom prst="rect">
            <a:avLst/>
          </a:prstGeom>
        </p:spPr>
        <p:txBody>
          <a:bodyPr anchor="ctr"/>
          <a:lstStyle>
            <a:lvl1pPr>
              <a:lnSpc>
                <a:spcPct val="100000"/>
              </a:lnSpc>
              <a:defRPr sz="3200" b="1">
                <a:solidFill>
                  <a:srgbClr val="FFFFFF"/>
                </a:solidFill>
              </a:defRPr>
            </a:lvl1pPr>
          </a:lstStyle>
          <a:p>
            <a:r>
              <a:t>02. Service</a:t>
            </a:r>
          </a:p>
        </p:txBody>
      </p:sp>
      <p:sp>
        <p:nvSpPr>
          <p:cNvPr id="651" name="Body Level One…"/>
          <p:cNvSpPr txBox="1">
            <a:spLocks noGrp="1"/>
          </p:cNvSpPr>
          <p:nvPr>
            <p:ph type="body" sz="quarter" idx="20"/>
          </p:nvPr>
        </p:nvSpPr>
        <p:spPr>
          <a:xfrm>
            <a:off x="9099063" y="8272353"/>
            <a:ext cx="6600051" cy="1211660"/>
          </a:xfrm>
          <a:prstGeom prst="rect">
            <a:avLst/>
          </a:prstGeom>
        </p:spPr>
        <p:txBody>
          <a:bodyP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652" name="Slide Number"/>
          <p:cNvSpPr txBox="1">
            <a:spLocks noGrp="1"/>
          </p:cNvSpPr>
          <p:nvPr>
            <p:ph type="sldNum" sz="quarter" idx="2"/>
          </p:nvPr>
        </p:nvSpPr>
        <p:spPr>
          <a:xfrm>
            <a:off x="11852402" y="1758999"/>
            <a:ext cx="679197" cy="711201"/>
          </a:xfrm>
          <a:prstGeom prst="rect">
            <a:avLst/>
          </a:prstGeom>
        </p:spPr>
        <p:txBody>
          <a:bodyPr/>
          <a:lstStyle>
            <a:lvl1pPr>
              <a:defRPr>
                <a:solidFill>
                  <a:srgbClr val="DCDEE0"/>
                </a:solidFill>
              </a:defRPr>
            </a:lvl1pPr>
          </a:lstStyle>
          <a:p>
            <a:fld id="{86CB4B4D-7CA3-9044-876B-883B54F8677D}" type="slidenum">
              <a:t>‹#›</a:t>
            </a:fld>
            <a:endParaRPr/>
          </a:p>
        </p:txBody>
      </p:sp>
      <p:sp>
        <p:nvSpPr>
          <p:cNvPr id="653" name="Image"/>
          <p:cNvSpPr>
            <a:spLocks noGrp="1"/>
          </p:cNvSpPr>
          <p:nvPr>
            <p:ph type="pic" sz="quarter" idx="21"/>
          </p:nvPr>
        </p:nvSpPr>
        <p:spPr>
          <a:xfrm>
            <a:off x="22563506" y="3607161"/>
            <a:ext cx="1179645" cy="1179645"/>
          </a:xfrm>
          <a:prstGeom prst="rect">
            <a:avLst/>
          </a:prstGeom>
        </p:spPr>
        <p:txBody>
          <a:bodyPr lIns="91439" tIns="45719" rIns="91439" bIns="45719"/>
          <a:lstStyle/>
          <a:p>
            <a:endParaRPr/>
          </a:p>
        </p:txBody>
      </p:sp>
      <p:sp>
        <p:nvSpPr>
          <p:cNvPr id="654" name="Image"/>
          <p:cNvSpPr>
            <a:spLocks noGrp="1"/>
          </p:cNvSpPr>
          <p:nvPr>
            <p:ph type="pic" sz="quarter" idx="22"/>
          </p:nvPr>
        </p:nvSpPr>
        <p:spPr>
          <a:xfrm>
            <a:off x="21172447" y="6271951"/>
            <a:ext cx="1179678" cy="1179679"/>
          </a:xfrm>
          <a:prstGeom prst="rect">
            <a:avLst/>
          </a:prstGeom>
        </p:spPr>
        <p:txBody>
          <a:bodyPr lIns="91439" tIns="45719" rIns="91439" bIns="45719"/>
          <a:lstStyle/>
          <a:p>
            <a:endParaRPr/>
          </a:p>
        </p:txBody>
      </p:sp>
      <p:sp>
        <p:nvSpPr>
          <p:cNvPr id="655" name="Image"/>
          <p:cNvSpPr>
            <a:spLocks noGrp="1"/>
          </p:cNvSpPr>
          <p:nvPr>
            <p:ph type="pic" sz="quarter" idx="23"/>
          </p:nvPr>
        </p:nvSpPr>
        <p:spPr>
          <a:xfrm>
            <a:off x="18965379" y="6405170"/>
            <a:ext cx="1179679" cy="1179679"/>
          </a:xfrm>
          <a:prstGeom prst="rect">
            <a:avLst/>
          </a:prstGeom>
        </p:spPr>
        <p:txBody>
          <a:bodyPr lIns="91439" tIns="45719" rIns="91439" bIns="45719"/>
          <a:lstStyle/>
          <a:p>
            <a:endParaRPr/>
          </a:p>
        </p:txBody>
      </p:sp>
      <p:sp>
        <p:nvSpPr>
          <p:cNvPr id="656" name="Image"/>
          <p:cNvSpPr>
            <a:spLocks noGrp="1"/>
          </p:cNvSpPr>
          <p:nvPr>
            <p:ph type="pic" sz="quarter" idx="24"/>
          </p:nvPr>
        </p:nvSpPr>
        <p:spPr>
          <a:xfrm>
            <a:off x="22617084" y="8918610"/>
            <a:ext cx="1200978" cy="1200978"/>
          </a:xfrm>
          <a:prstGeom prst="rect">
            <a:avLst/>
          </a:prstGeom>
        </p:spPr>
        <p:txBody>
          <a:bodyPr lIns="91439" tIns="45719" rIns="91439" bIns="45719"/>
          <a:lstStyle/>
          <a:p>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Services 9">
    <p:spTree>
      <p:nvGrpSpPr>
        <p:cNvPr id="1" name=""/>
        <p:cNvGrpSpPr/>
        <p:nvPr/>
      </p:nvGrpSpPr>
      <p:grpSpPr>
        <a:xfrm>
          <a:off x="0" y="0"/>
          <a:ext cx="0" cy="0"/>
          <a:chOff x="0" y="0"/>
          <a:chExt cx="0" cy="0"/>
        </a:xfrm>
      </p:grpSpPr>
      <p:sp>
        <p:nvSpPr>
          <p:cNvPr id="663" name="Circle"/>
          <p:cNvSpPr/>
          <p:nvPr/>
        </p:nvSpPr>
        <p:spPr>
          <a:xfrm>
            <a:off x="12198350" y="1916439"/>
            <a:ext cx="2158014" cy="2158014"/>
          </a:xfrm>
          <a:prstGeom prst="ellipse">
            <a:avLst/>
          </a:prstGeom>
          <a:ln w="25400">
            <a:solidFill>
              <a:srgbClr val="DCDEE0"/>
            </a:solidFill>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664" name="Title Text"/>
          <p:cNvSpPr txBox="1">
            <a:spLocks noGrp="1"/>
          </p:cNvSpPr>
          <p:nvPr>
            <p:ph type="title"/>
          </p:nvPr>
        </p:nvSpPr>
        <p:spPr>
          <a:xfrm>
            <a:off x="1758999" y="1758999"/>
            <a:ext cx="8885784"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665" name="Image"/>
          <p:cNvSpPr>
            <a:spLocks noGrp="1"/>
          </p:cNvSpPr>
          <p:nvPr>
            <p:ph type="pic" sz="quarter" idx="13"/>
          </p:nvPr>
        </p:nvSpPr>
        <p:spPr>
          <a:xfrm>
            <a:off x="12959062" y="2677152"/>
            <a:ext cx="636588" cy="636588"/>
          </a:xfrm>
          <a:prstGeom prst="rect">
            <a:avLst/>
          </a:prstGeom>
        </p:spPr>
        <p:txBody>
          <a:bodyPr lIns="91439" tIns="45719" rIns="91439" bIns="45719"/>
          <a:lstStyle/>
          <a:p>
            <a:endParaRPr/>
          </a:p>
        </p:txBody>
      </p:sp>
      <p:sp>
        <p:nvSpPr>
          <p:cNvPr id="666" name="Slide Number"/>
          <p:cNvSpPr txBox="1">
            <a:spLocks noGrp="1"/>
          </p:cNvSpPr>
          <p:nvPr>
            <p:ph type="sldNum" sz="quarter" idx="2"/>
          </p:nvPr>
        </p:nvSpPr>
        <p:spPr>
          <a:xfrm>
            <a:off x="1758999" y="11252150"/>
            <a:ext cx="679197" cy="711201"/>
          </a:xfrm>
          <a:prstGeom prst="rect">
            <a:avLst/>
          </a:prstGeom>
        </p:spPr>
        <p:txBody>
          <a:bodyPr/>
          <a:lstStyle/>
          <a:p>
            <a:fld id="{86CB4B4D-7CA3-9044-876B-883B54F8677D}" type="slidenum">
              <a:t>‹#›</a:t>
            </a:fld>
            <a:endParaRPr/>
          </a:p>
        </p:txBody>
      </p:sp>
      <p:sp>
        <p:nvSpPr>
          <p:cNvPr id="667" name="Circle"/>
          <p:cNvSpPr/>
          <p:nvPr/>
        </p:nvSpPr>
        <p:spPr>
          <a:xfrm>
            <a:off x="12198350" y="5778993"/>
            <a:ext cx="2158014" cy="2158014"/>
          </a:xfrm>
          <a:prstGeom prst="ellipse">
            <a:avLst/>
          </a:prstGeom>
          <a:ln w="25400">
            <a:solidFill>
              <a:srgbClr val="DCDEE0"/>
            </a:solidFill>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668" name="Image"/>
          <p:cNvSpPr>
            <a:spLocks noGrp="1"/>
          </p:cNvSpPr>
          <p:nvPr>
            <p:ph type="pic" sz="quarter" idx="14"/>
          </p:nvPr>
        </p:nvSpPr>
        <p:spPr>
          <a:xfrm>
            <a:off x="12959062" y="6539706"/>
            <a:ext cx="636589" cy="636588"/>
          </a:xfrm>
          <a:prstGeom prst="rect">
            <a:avLst/>
          </a:prstGeom>
        </p:spPr>
        <p:txBody>
          <a:bodyPr lIns="91439" tIns="45719" rIns="91439" bIns="45719"/>
          <a:lstStyle/>
          <a:p>
            <a:endParaRPr/>
          </a:p>
        </p:txBody>
      </p:sp>
      <p:sp>
        <p:nvSpPr>
          <p:cNvPr id="669" name="Circle"/>
          <p:cNvSpPr/>
          <p:nvPr/>
        </p:nvSpPr>
        <p:spPr>
          <a:xfrm>
            <a:off x="12198350" y="9641546"/>
            <a:ext cx="2158014" cy="2158014"/>
          </a:xfrm>
          <a:prstGeom prst="ellipse">
            <a:avLst/>
          </a:prstGeom>
          <a:ln w="25400">
            <a:solidFill>
              <a:srgbClr val="DCDEE0"/>
            </a:solidFill>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670" name="Image"/>
          <p:cNvSpPr>
            <a:spLocks noGrp="1"/>
          </p:cNvSpPr>
          <p:nvPr>
            <p:ph type="pic" sz="quarter" idx="15"/>
          </p:nvPr>
        </p:nvSpPr>
        <p:spPr>
          <a:xfrm>
            <a:off x="12959062" y="10402259"/>
            <a:ext cx="636588" cy="636589"/>
          </a:xfrm>
          <a:prstGeom prst="rect">
            <a:avLst/>
          </a:prstGeom>
        </p:spPr>
        <p:txBody>
          <a:bodyPr lIns="91439" tIns="45719" rIns="91439" bIns="45719"/>
          <a:lstStyle/>
          <a:p>
            <a:endParaRPr/>
          </a:p>
        </p:txBody>
      </p:sp>
      <p:sp>
        <p:nvSpPr>
          <p:cNvPr id="671" name="Service 1"/>
          <p:cNvSpPr txBox="1">
            <a:spLocks noGrp="1"/>
          </p:cNvSpPr>
          <p:nvPr>
            <p:ph type="body" sz="quarter" idx="16"/>
          </p:nvPr>
        </p:nvSpPr>
        <p:spPr>
          <a:xfrm>
            <a:off x="15024131" y="1758998"/>
            <a:ext cx="7594173" cy="954849"/>
          </a:xfrm>
          <a:prstGeom prst="rect">
            <a:avLst/>
          </a:prstGeom>
        </p:spPr>
        <p:txBody>
          <a:bodyPr anchor="ctr"/>
          <a:lstStyle>
            <a:lvl1pPr>
              <a:lnSpc>
                <a:spcPct val="100000"/>
              </a:lnSpc>
              <a:defRPr sz="3600" b="1">
                <a:solidFill>
                  <a:srgbClr val="000000"/>
                </a:solidFill>
              </a:defRPr>
            </a:lvl1pPr>
          </a:lstStyle>
          <a:p>
            <a:r>
              <a:t>Service 1</a:t>
            </a:r>
          </a:p>
        </p:txBody>
      </p:sp>
      <p:sp>
        <p:nvSpPr>
          <p:cNvPr id="672" name="Body Level One…"/>
          <p:cNvSpPr txBox="1">
            <a:spLocks noGrp="1"/>
          </p:cNvSpPr>
          <p:nvPr>
            <p:ph type="body" sz="quarter" idx="17"/>
          </p:nvPr>
        </p:nvSpPr>
        <p:spPr>
          <a:xfrm>
            <a:off x="15024131" y="2713846"/>
            <a:ext cx="7594173"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673" name="Service 2"/>
          <p:cNvSpPr txBox="1">
            <a:spLocks noGrp="1"/>
          </p:cNvSpPr>
          <p:nvPr>
            <p:ph type="body" sz="quarter" idx="18"/>
          </p:nvPr>
        </p:nvSpPr>
        <p:spPr>
          <a:xfrm>
            <a:off x="15024131" y="5621551"/>
            <a:ext cx="7594172" cy="954850"/>
          </a:xfrm>
          <a:prstGeom prst="rect">
            <a:avLst/>
          </a:prstGeom>
        </p:spPr>
        <p:txBody>
          <a:bodyPr anchor="ctr"/>
          <a:lstStyle>
            <a:lvl1pPr>
              <a:lnSpc>
                <a:spcPct val="100000"/>
              </a:lnSpc>
              <a:defRPr sz="3600" b="1">
                <a:solidFill>
                  <a:srgbClr val="000000"/>
                </a:solidFill>
              </a:defRPr>
            </a:lvl1pPr>
          </a:lstStyle>
          <a:p>
            <a:r>
              <a:t>Service 2</a:t>
            </a:r>
          </a:p>
        </p:txBody>
      </p:sp>
      <p:sp>
        <p:nvSpPr>
          <p:cNvPr id="674" name="Body Level One…"/>
          <p:cNvSpPr txBox="1">
            <a:spLocks noGrp="1"/>
          </p:cNvSpPr>
          <p:nvPr>
            <p:ph type="body" sz="quarter" idx="19"/>
          </p:nvPr>
        </p:nvSpPr>
        <p:spPr>
          <a:xfrm>
            <a:off x="15024131" y="6576400"/>
            <a:ext cx="7594173"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675" name="Service 3"/>
          <p:cNvSpPr txBox="1">
            <a:spLocks noGrp="1"/>
          </p:cNvSpPr>
          <p:nvPr>
            <p:ph type="body" sz="quarter" idx="20"/>
          </p:nvPr>
        </p:nvSpPr>
        <p:spPr>
          <a:xfrm>
            <a:off x="15024131" y="9484104"/>
            <a:ext cx="7594173" cy="954850"/>
          </a:xfrm>
          <a:prstGeom prst="rect">
            <a:avLst/>
          </a:prstGeom>
        </p:spPr>
        <p:txBody>
          <a:bodyPr anchor="ctr"/>
          <a:lstStyle>
            <a:lvl1pPr>
              <a:lnSpc>
                <a:spcPct val="100000"/>
              </a:lnSpc>
              <a:defRPr sz="3600" b="1">
                <a:solidFill>
                  <a:srgbClr val="000000"/>
                </a:solidFill>
              </a:defRPr>
            </a:lvl1pPr>
          </a:lstStyle>
          <a:p>
            <a:r>
              <a:t>Service 3</a:t>
            </a:r>
          </a:p>
        </p:txBody>
      </p:sp>
      <p:sp>
        <p:nvSpPr>
          <p:cNvPr id="676" name="Body Level One…"/>
          <p:cNvSpPr txBox="1">
            <a:spLocks noGrp="1"/>
          </p:cNvSpPr>
          <p:nvPr>
            <p:ph type="body" sz="quarter" idx="21"/>
          </p:nvPr>
        </p:nvSpPr>
        <p:spPr>
          <a:xfrm>
            <a:off x="15024131" y="10438953"/>
            <a:ext cx="7594173"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677" name="Line"/>
          <p:cNvSpPr/>
          <p:nvPr/>
        </p:nvSpPr>
        <p:spPr>
          <a:xfrm flipV="1">
            <a:off x="13283706" y="7943356"/>
            <a:ext cx="1" cy="1691841"/>
          </a:xfrm>
          <a:prstGeom prst="line">
            <a:avLst/>
          </a:pr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678" name="Line"/>
          <p:cNvSpPr/>
          <p:nvPr/>
        </p:nvSpPr>
        <p:spPr>
          <a:xfrm flipV="1">
            <a:off x="13283706" y="4087152"/>
            <a:ext cx="1" cy="1685492"/>
          </a:xfrm>
          <a:prstGeom prst="line">
            <a:avLst/>
          </a:pr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Services 10">
    <p:bg>
      <p:bgPr>
        <a:solidFill>
          <a:srgbClr val="000000"/>
        </a:solidFill>
        <a:effectLst/>
      </p:bgPr>
    </p:bg>
    <p:spTree>
      <p:nvGrpSpPr>
        <p:cNvPr id="1" name=""/>
        <p:cNvGrpSpPr/>
        <p:nvPr/>
      </p:nvGrpSpPr>
      <p:grpSpPr>
        <a:xfrm>
          <a:off x="0" y="0"/>
          <a:ext cx="0" cy="0"/>
          <a:chOff x="0" y="0"/>
          <a:chExt cx="0" cy="0"/>
        </a:xfrm>
      </p:grpSpPr>
      <p:sp>
        <p:nvSpPr>
          <p:cNvPr id="685" name="Circle"/>
          <p:cNvSpPr/>
          <p:nvPr/>
        </p:nvSpPr>
        <p:spPr>
          <a:xfrm>
            <a:off x="12198350" y="1916439"/>
            <a:ext cx="2158014" cy="2158014"/>
          </a:xfrm>
          <a:prstGeom prst="ellipse">
            <a:avLst/>
          </a:prstGeom>
          <a:ln w="25400">
            <a:solidFill>
              <a:srgbClr val="53585F"/>
            </a:solidFill>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686" name="Title Text"/>
          <p:cNvSpPr txBox="1">
            <a:spLocks noGrp="1"/>
          </p:cNvSpPr>
          <p:nvPr>
            <p:ph type="title"/>
          </p:nvPr>
        </p:nvSpPr>
        <p:spPr>
          <a:xfrm>
            <a:off x="1758999" y="1758999"/>
            <a:ext cx="8885784" cy="5714157"/>
          </a:xfrm>
          <a:prstGeom prst="rect">
            <a:avLst/>
          </a:prstGeom>
        </p:spPr>
        <p:txBody>
          <a:bodyPr/>
          <a:lstStyle>
            <a:lvl1pPr>
              <a:lnSpc>
                <a:spcPct val="70000"/>
              </a:lnSpc>
              <a:defRPr sz="11200" spc="-336" baseline="8928">
                <a:solidFill>
                  <a:srgbClr val="FFFFFF"/>
                </a:solidFill>
              </a:defRPr>
            </a:lvl1pPr>
          </a:lstStyle>
          <a:p>
            <a:r>
              <a:t>Title Text</a:t>
            </a:r>
          </a:p>
        </p:txBody>
      </p:sp>
      <p:sp>
        <p:nvSpPr>
          <p:cNvPr id="687" name="Slide Number"/>
          <p:cNvSpPr txBox="1">
            <a:spLocks noGrp="1"/>
          </p:cNvSpPr>
          <p:nvPr>
            <p:ph type="sldNum" sz="quarter" idx="2"/>
          </p:nvPr>
        </p:nvSpPr>
        <p:spPr>
          <a:xfrm>
            <a:off x="1758999" y="11252150"/>
            <a:ext cx="679197" cy="711201"/>
          </a:xfrm>
          <a:prstGeom prst="rect">
            <a:avLst/>
          </a:prstGeom>
        </p:spPr>
        <p:txBody>
          <a:bodyPr/>
          <a:lstStyle>
            <a:lvl1pPr>
              <a:defRPr>
                <a:solidFill>
                  <a:srgbClr val="DCDEE0"/>
                </a:solidFill>
              </a:defRPr>
            </a:lvl1pPr>
          </a:lstStyle>
          <a:p>
            <a:fld id="{86CB4B4D-7CA3-9044-876B-883B54F8677D}" type="slidenum">
              <a:t>‹#›</a:t>
            </a:fld>
            <a:endParaRPr/>
          </a:p>
        </p:txBody>
      </p:sp>
      <p:sp>
        <p:nvSpPr>
          <p:cNvPr id="688" name="Circle"/>
          <p:cNvSpPr/>
          <p:nvPr/>
        </p:nvSpPr>
        <p:spPr>
          <a:xfrm>
            <a:off x="12198350" y="5778993"/>
            <a:ext cx="2158014" cy="2158014"/>
          </a:xfrm>
          <a:prstGeom prst="ellipse">
            <a:avLst/>
          </a:prstGeom>
          <a:ln w="25400">
            <a:solidFill>
              <a:srgbClr val="53585F"/>
            </a:solidFill>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689" name="Circle"/>
          <p:cNvSpPr/>
          <p:nvPr/>
        </p:nvSpPr>
        <p:spPr>
          <a:xfrm>
            <a:off x="12198350" y="9641546"/>
            <a:ext cx="2158014" cy="2158014"/>
          </a:xfrm>
          <a:prstGeom prst="ellipse">
            <a:avLst/>
          </a:prstGeom>
          <a:ln w="25400">
            <a:solidFill>
              <a:srgbClr val="53585F"/>
            </a:solidFill>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690" name="Service 1"/>
          <p:cNvSpPr txBox="1">
            <a:spLocks noGrp="1"/>
          </p:cNvSpPr>
          <p:nvPr>
            <p:ph type="body" sz="quarter" idx="13"/>
          </p:nvPr>
        </p:nvSpPr>
        <p:spPr>
          <a:xfrm>
            <a:off x="15024131" y="1758998"/>
            <a:ext cx="7594173" cy="954849"/>
          </a:xfrm>
          <a:prstGeom prst="rect">
            <a:avLst/>
          </a:prstGeom>
        </p:spPr>
        <p:txBody>
          <a:bodyPr anchor="ctr"/>
          <a:lstStyle>
            <a:lvl1pPr>
              <a:lnSpc>
                <a:spcPct val="100000"/>
              </a:lnSpc>
              <a:defRPr sz="3200" b="1">
                <a:solidFill>
                  <a:srgbClr val="FFFFFF"/>
                </a:solidFill>
              </a:defRPr>
            </a:lvl1pPr>
          </a:lstStyle>
          <a:p>
            <a:r>
              <a:t>Service 1</a:t>
            </a:r>
          </a:p>
        </p:txBody>
      </p:sp>
      <p:sp>
        <p:nvSpPr>
          <p:cNvPr id="691" name="Body Level One…"/>
          <p:cNvSpPr txBox="1">
            <a:spLocks noGrp="1"/>
          </p:cNvSpPr>
          <p:nvPr>
            <p:ph type="body" sz="quarter" idx="14"/>
          </p:nvPr>
        </p:nvSpPr>
        <p:spPr>
          <a:xfrm>
            <a:off x="15024131" y="2713846"/>
            <a:ext cx="7594173"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692" name="Service 2"/>
          <p:cNvSpPr txBox="1">
            <a:spLocks noGrp="1"/>
          </p:cNvSpPr>
          <p:nvPr>
            <p:ph type="body" sz="quarter" idx="15"/>
          </p:nvPr>
        </p:nvSpPr>
        <p:spPr>
          <a:xfrm>
            <a:off x="15024131" y="5621551"/>
            <a:ext cx="7594172" cy="954850"/>
          </a:xfrm>
          <a:prstGeom prst="rect">
            <a:avLst/>
          </a:prstGeom>
        </p:spPr>
        <p:txBody>
          <a:bodyPr anchor="ctr"/>
          <a:lstStyle>
            <a:lvl1pPr>
              <a:lnSpc>
                <a:spcPct val="100000"/>
              </a:lnSpc>
              <a:defRPr sz="3200" b="1">
                <a:solidFill>
                  <a:srgbClr val="FFFFFF"/>
                </a:solidFill>
              </a:defRPr>
            </a:lvl1pPr>
          </a:lstStyle>
          <a:p>
            <a:r>
              <a:t>Service 2</a:t>
            </a:r>
          </a:p>
        </p:txBody>
      </p:sp>
      <p:sp>
        <p:nvSpPr>
          <p:cNvPr id="693" name="Body Level One…"/>
          <p:cNvSpPr txBox="1">
            <a:spLocks noGrp="1"/>
          </p:cNvSpPr>
          <p:nvPr>
            <p:ph type="body" sz="quarter" idx="16"/>
          </p:nvPr>
        </p:nvSpPr>
        <p:spPr>
          <a:xfrm>
            <a:off x="15024131" y="6576400"/>
            <a:ext cx="7594173"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694" name="Service 3"/>
          <p:cNvSpPr txBox="1">
            <a:spLocks noGrp="1"/>
          </p:cNvSpPr>
          <p:nvPr>
            <p:ph type="body" sz="quarter" idx="17"/>
          </p:nvPr>
        </p:nvSpPr>
        <p:spPr>
          <a:xfrm>
            <a:off x="15024131" y="9484104"/>
            <a:ext cx="7594173" cy="954850"/>
          </a:xfrm>
          <a:prstGeom prst="rect">
            <a:avLst/>
          </a:prstGeom>
        </p:spPr>
        <p:txBody>
          <a:bodyPr anchor="ctr"/>
          <a:lstStyle>
            <a:lvl1pPr>
              <a:lnSpc>
                <a:spcPct val="100000"/>
              </a:lnSpc>
              <a:defRPr sz="3200" b="1">
                <a:solidFill>
                  <a:srgbClr val="FFFFFF"/>
                </a:solidFill>
              </a:defRPr>
            </a:lvl1pPr>
          </a:lstStyle>
          <a:p>
            <a:r>
              <a:t>Service 3</a:t>
            </a:r>
          </a:p>
        </p:txBody>
      </p:sp>
      <p:sp>
        <p:nvSpPr>
          <p:cNvPr id="695" name="Body Level One…"/>
          <p:cNvSpPr txBox="1">
            <a:spLocks noGrp="1"/>
          </p:cNvSpPr>
          <p:nvPr>
            <p:ph type="body" sz="quarter" idx="18"/>
          </p:nvPr>
        </p:nvSpPr>
        <p:spPr>
          <a:xfrm>
            <a:off x="15024131" y="10438953"/>
            <a:ext cx="7594173"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696" name="Line"/>
          <p:cNvSpPr/>
          <p:nvPr/>
        </p:nvSpPr>
        <p:spPr>
          <a:xfrm flipV="1">
            <a:off x="13283706" y="7943356"/>
            <a:ext cx="1" cy="1691841"/>
          </a:xfrm>
          <a:prstGeom prst="line">
            <a:avLst/>
          </a:prstGeom>
          <a:ln w="25400">
            <a:solidFill>
              <a:srgbClr val="53585F"/>
            </a:solidFill>
            <a:miter lim="400000"/>
          </a:ln>
        </p:spPr>
        <p:txBody>
          <a:bodyPr lIns="50800" tIns="50800" rIns="50800" bIns="50800" anchor="ctr"/>
          <a:lstStyle/>
          <a:p>
            <a:pPr>
              <a:defRPr sz="3600" b="1">
                <a:latin typeface="+mn-lt"/>
                <a:ea typeface="+mn-ea"/>
                <a:cs typeface="+mn-cs"/>
                <a:sym typeface="Helvetica"/>
              </a:defRPr>
            </a:pPr>
            <a:endParaRPr/>
          </a:p>
        </p:txBody>
      </p:sp>
      <p:sp>
        <p:nvSpPr>
          <p:cNvPr id="697" name="Line"/>
          <p:cNvSpPr/>
          <p:nvPr/>
        </p:nvSpPr>
        <p:spPr>
          <a:xfrm flipV="1">
            <a:off x="13283706" y="4087152"/>
            <a:ext cx="1" cy="1685492"/>
          </a:xfrm>
          <a:prstGeom prst="line">
            <a:avLst/>
          </a:prstGeom>
          <a:ln w="25400">
            <a:solidFill>
              <a:srgbClr val="53585F"/>
            </a:solidFill>
            <a:miter lim="400000"/>
          </a:ln>
        </p:spPr>
        <p:txBody>
          <a:bodyPr lIns="50800" tIns="50800" rIns="50800" bIns="50800" anchor="ctr"/>
          <a:lstStyle/>
          <a:p>
            <a:pPr>
              <a:defRPr sz="3600" b="1">
                <a:latin typeface="+mn-lt"/>
                <a:ea typeface="+mn-ea"/>
                <a:cs typeface="+mn-cs"/>
                <a:sym typeface="Helvetica"/>
              </a:defRPr>
            </a:pPr>
            <a:endParaRPr/>
          </a:p>
        </p:txBody>
      </p:sp>
      <p:sp>
        <p:nvSpPr>
          <p:cNvPr id="698" name="Shape"/>
          <p:cNvSpPr/>
          <p:nvPr/>
        </p:nvSpPr>
        <p:spPr>
          <a:xfrm>
            <a:off x="12939442" y="2657220"/>
            <a:ext cx="679197" cy="67919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
        <p:nvSpPr>
          <p:cNvPr id="699" name="Shape"/>
          <p:cNvSpPr/>
          <p:nvPr/>
        </p:nvSpPr>
        <p:spPr>
          <a:xfrm>
            <a:off x="12935012" y="6521029"/>
            <a:ext cx="679197" cy="679197"/>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
        <p:nvSpPr>
          <p:cNvPr id="700" name="Shape"/>
          <p:cNvSpPr/>
          <p:nvPr/>
        </p:nvSpPr>
        <p:spPr>
          <a:xfrm>
            <a:off x="12968834" y="10500824"/>
            <a:ext cx="611553" cy="444712"/>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Line 1 Inverted">
    <p:bg>
      <p:bgPr>
        <a:solidFill>
          <a:srgbClr val="000000"/>
        </a:solidFill>
        <a:effectLst/>
      </p:bgPr>
    </p:bg>
    <p:spTree>
      <p:nvGrpSpPr>
        <p:cNvPr id="1" name=""/>
        <p:cNvGrpSpPr/>
        <p:nvPr/>
      </p:nvGrpSpPr>
      <p:grpSpPr>
        <a:xfrm>
          <a:off x="0" y="0"/>
          <a:ext cx="0" cy="0"/>
          <a:chOff x="0" y="0"/>
          <a:chExt cx="0" cy="0"/>
        </a:xfrm>
      </p:grpSpPr>
      <p:sp>
        <p:nvSpPr>
          <p:cNvPr id="46" name="Shape"/>
          <p:cNvSpPr/>
          <p:nvPr/>
        </p:nvSpPr>
        <p:spPr>
          <a:xfrm>
            <a:off x="1972791"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2E3135"/>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47" name="Title Text"/>
          <p:cNvSpPr txBox="1">
            <a:spLocks noGrp="1"/>
          </p:cNvSpPr>
          <p:nvPr>
            <p:ph type="title"/>
          </p:nvPr>
        </p:nvSpPr>
        <p:spPr>
          <a:xfrm>
            <a:off x="1758999" y="1758999"/>
            <a:ext cx="9520784" cy="10198001"/>
          </a:xfrm>
          <a:prstGeom prst="rect">
            <a:avLst/>
          </a:prstGeom>
        </p:spPr>
        <p:txBody>
          <a:bodyPr/>
          <a:lstStyle>
            <a:lvl1pPr>
              <a:lnSpc>
                <a:spcPct val="70000"/>
              </a:lnSpc>
              <a:defRPr sz="11200" spc="-336" baseline="8928">
                <a:solidFill>
                  <a:srgbClr val="FFFFFF"/>
                </a:solidFill>
              </a:defRPr>
            </a:lvl1pPr>
          </a:lstStyle>
          <a:p>
            <a:r>
              <a:t>Title Text</a:t>
            </a:r>
          </a:p>
        </p:txBody>
      </p:sp>
      <p:sp>
        <p:nvSpPr>
          <p:cNvPr id="48" name="Slide Number"/>
          <p:cNvSpPr txBox="1">
            <a:spLocks noGrp="1"/>
          </p:cNvSpPr>
          <p:nvPr>
            <p:ph type="sldNum" sz="quarter" idx="2"/>
          </p:nvPr>
        </p:nvSpPr>
        <p:spPr>
          <a:prstGeom prst="rect">
            <a:avLst/>
          </a:prstGeom>
        </p:spPr>
        <p:txBody>
          <a:bodyPr/>
          <a:lstStyle>
            <a:lvl1pPr>
              <a:defRPr>
                <a:solidFill>
                  <a:srgbClr val="DCDEE0"/>
                </a:solidFill>
              </a:defRPr>
            </a:lvl1pPr>
          </a:lstStyle>
          <a:p>
            <a:fld id="{86CB4B4D-7CA3-9044-876B-883B54F8677D}" type="slidenum">
              <a:t>‹#›</a:t>
            </a:fld>
            <a:endParaRPr/>
          </a:p>
        </p:txBody>
      </p:sp>
      <p:sp>
        <p:nvSpPr>
          <p:cNvPr id="49" name="Body Level One…"/>
          <p:cNvSpPr txBox="1">
            <a:spLocks noGrp="1"/>
          </p:cNvSpPr>
          <p:nvPr>
            <p:ph type="body" sz="quarter" idx="1"/>
          </p:nvPr>
        </p:nvSpPr>
        <p:spPr>
          <a:xfrm>
            <a:off x="12192000" y="6858000"/>
            <a:ext cx="10431761" cy="5099001"/>
          </a:xfrm>
          <a:prstGeom prst="rect">
            <a:avLst/>
          </a:prstGeom>
        </p:spPr>
        <p:txBody>
          <a:bodyPr anchor="b"/>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Services 11">
    <p:spTree>
      <p:nvGrpSpPr>
        <p:cNvPr id="1" name=""/>
        <p:cNvGrpSpPr/>
        <p:nvPr/>
      </p:nvGrpSpPr>
      <p:grpSpPr>
        <a:xfrm>
          <a:off x="0" y="0"/>
          <a:ext cx="0" cy="0"/>
          <a:chOff x="0" y="0"/>
          <a:chExt cx="0" cy="0"/>
        </a:xfrm>
      </p:grpSpPr>
      <p:sp>
        <p:nvSpPr>
          <p:cNvPr id="707" name="Circle"/>
          <p:cNvSpPr/>
          <p:nvPr/>
        </p:nvSpPr>
        <p:spPr>
          <a:xfrm>
            <a:off x="12198350" y="1916439"/>
            <a:ext cx="2158014" cy="2158014"/>
          </a:xfrm>
          <a:prstGeom prst="ellipse">
            <a:avLst/>
          </a:prstGeom>
          <a:solidFill>
            <a:srgbClr val="00CEAE"/>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708" name="Title Text"/>
          <p:cNvSpPr txBox="1">
            <a:spLocks noGrp="1"/>
          </p:cNvSpPr>
          <p:nvPr>
            <p:ph type="title"/>
          </p:nvPr>
        </p:nvSpPr>
        <p:spPr>
          <a:xfrm>
            <a:off x="1758999" y="1758999"/>
            <a:ext cx="8885784"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709" name="Image"/>
          <p:cNvSpPr>
            <a:spLocks noGrp="1"/>
          </p:cNvSpPr>
          <p:nvPr>
            <p:ph type="pic" sz="quarter" idx="13"/>
          </p:nvPr>
        </p:nvSpPr>
        <p:spPr>
          <a:xfrm>
            <a:off x="12959062" y="2677152"/>
            <a:ext cx="636589" cy="636588"/>
          </a:xfrm>
          <a:prstGeom prst="rect">
            <a:avLst/>
          </a:prstGeom>
        </p:spPr>
        <p:txBody>
          <a:bodyPr lIns="91439" tIns="45719" rIns="91439" bIns="45719"/>
          <a:lstStyle/>
          <a:p>
            <a:endParaRPr/>
          </a:p>
        </p:txBody>
      </p:sp>
      <p:sp>
        <p:nvSpPr>
          <p:cNvPr id="710" name="Slide Number"/>
          <p:cNvSpPr txBox="1">
            <a:spLocks noGrp="1"/>
          </p:cNvSpPr>
          <p:nvPr>
            <p:ph type="sldNum" sz="quarter" idx="2"/>
          </p:nvPr>
        </p:nvSpPr>
        <p:spPr>
          <a:xfrm>
            <a:off x="1758999" y="11252150"/>
            <a:ext cx="679197" cy="711201"/>
          </a:xfrm>
          <a:prstGeom prst="rect">
            <a:avLst/>
          </a:prstGeom>
        </p:spPr>
        <p:txBody>
          <a:bodyPr/>
          <a:lstStyle/>
          <a:p>
            <a:fld id="{86CB4B4D-7CA3-9044-876B-883B54F8677D}" type="slidenum">
              <a:t>‹#›</a:t>
            </a:fld>
            <a:endParaRPr/>
          </a:p>
        </p:txBody>
      </p:sp>
      <p:sp>
        <p:nvSpPr>
          <p:cNvPr id="711" name="Circle"/>
          <p:cNvSpPr/>
          <p:nvPr/>
        </p:nvSpPr>
        <p:spPr>
          <a:xfrm>
            <a:off x="12198350" y="5778993"/>
            <a:ext cx="2158014" cy="2158014"/>
          </a:xfrm>
          <a:prstGeom prst="ellipse">
            <a:avLst/>
          </a:prstGeom>
          <a:solidFill>
            <a:srgbClr val="00B497"/>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712" name="Image"/>
          <p:cNvSpPr>
            <a:spLocks noGrp="1"/>
          </p:cNvSpPr>
          <p:nvPr>
            <p:ph type="pic" sz="quarter" idx="14"/>
          </p:nvPr>
        </p:nvSpPr>
        <p:spPr>
          <a:xfrm>
            <a:off x="12959062" y="6446224"/>
            <a:ext cx="730070" cy="730070"/>
          </a:xfrm>
          <a:prstGeom prst="rect">
            <a:avLst/>
          </a:prstGeom>
        </p:spPr>
        <p:txBody>
          <a:bodyPr lIns="91439" tIns="45719" rIns="91439" bIns="45719"/>
          <a:lstStyle/>
          <a:p>
            <a:endParaRPr/>
          </a:p>
        </p:txBody>
      </p:sp>
      <p:sp>
        <p:nvSpPr>
          <p:cNvPr id="713" name="Circle"/>
          <p:cNvSpPr/>
          <p:nvPr/>
        </p:nvSpPr>
        <p:spPr>
          <a:xfrm>
            <a:off x="12198350" y="9641546"/>
            <a:ext cx="2158014" cy="2158014"/>
          </a:xfrm>
          <a:prstGeom prst="ellipse">
            <a:avLst/>
          </a:prstGeom>
          <a:solidFill>
            <a:srgbClr val="009C83"/>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714" name="Service 1"/>
          <p:cNvSpPr txBox="1">
            <a:spLocks noGrp="1"/>
          </p:cNvSpPr>
          <p:nvPr>
            <p:ph type="body" sz="quarter" idx="15"/>
          </p:nvPr>
        </p:nvSpPr>
        <p:spPr>
          <a:xfrm>
            <a:off x="15024131" y="1758998"/>
            <a:ext cx="7594173" cy="954849"/>
          </a:xfrm>
          <a:prstGeom prst="rect">
            <a:avLst/>
          </a:prstGeom>
        </p:spPr>
        <p:txBody>
          <a:bodyPr anchor="ctr"/>
          <a:lstStyle>
            <a:lvl1pPr>
              <a:lnSpc>
                <a:spcPct val="100000"/>
              </a:lnSpc>
              <a:defRPr sz="3600" b="1">
                <a:solidFill>
                  <a:srgbClr val="000000"/>
                </a:solidFill>
              </a:defRPr>
            </a:lvl1pPr>
          </a:lstStyle>
          <a:p>
            <a:r>
              <a:t>Service 1</a:t>
            </a:r>
          </a:p>
        </p:txBody>
      </p:sp>
      <p:sp>
        <p:nvSpPr>
          <p:cNvPr id="715" name="Body Level One…"/>
          <p:cNvSpPr txBox="1">
            <a:spLocks noGrp="1"/>
          </p:cNvSpPr>
          <p:nvPr>
            <p:ph type="body" sz="quarter" idx="16"/>
          </p:nvPr>
        </p:nvSpPr>
        <p:spPr>
          <a:xfrm>
            <a:off x="15024131" y="2713846"/>
            <a:ext cx="7594173"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716" name="Service 2"/>
          <p:cNvSpPr txBox="1">
            <a:spLocks noGrp="1"/>
          </p:cNvSpPr>
          <p:nvPr>
            <p:ph type="body" sz="quarter" idx="17"/>
          </p:nvPr>
        </p:nvSpPr>
        <p:spPr>
          <a:xfrm>
            <a:off x="15024131" y="5621551"/>
            <a:ext cx="7594172" cy="954850"/>
          </a:xfrm>
          <a:prstGeom prst="rect">
            <a:avLst/>
          </a:prstGeom>
        </p:spPr>
        <p:txBody>
          <a:bodyPr anchor="ctr"/>
          <a:lstStyle>
            <a:lvl1pPr>
              <a:lnSpc>
                <a:spcPct val="100000"/>
              </a:lnSpc>
              <a:defRPr sz="3600" b="1">
                <a:solidFill>
                  <a:srgbClr val="000000"/>
                </a:solidFill>
              </a:defRPr>
            </a:lvl1pPr>
          </a:lstStyle>
          <a:p>
            <a:r>
              <a:t>Service 2</a:t>
            </a:r>
          </a:p>
        </p:txBody>
      </p:sp>
      <p:sp>
        <p:nvSpPr>
          <p:cNvPr id="717" name="Body Level One…"/>
          <p:cNvSpPr txBox="1">
            <a:spLocks noGrp="1"/>
          </p:cNvSpPr>
          <p:nvPr>
            <p:ph type="body" sz="quarter" idx="18"/>
          </p:nvPr>
        </p:nvSpPr>
        <p:spPr>
          <a:xfrm>
            <a:off x="15024131" y="6576400"/>
            <a:ext cx="7594173"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718" name="Service 3"/>
          <p:cNvSpPr txBox="1">
            <a:spLocks noGrp="1"/>
          </p:cNvSpPr>
          <p:nvPr>
            <p:ph type="body" sz="quarter" idx="19"/>
          </p:nvPr>
        </p:nvSpPr>
        <p:spPr>
          <a:xfrm>
            <a:off x="15024131" y="9484104"/>
            <a:ext cx="7594173" cy="954850"/>
          </a:xfrm>
          <a:prstGeom prst="rect">
            <a:avLst/>
          </a:prstGeom>
        </p:spPr>
        <p:txBody>
          <a:bodyPr anchor="ctr"/>
          <a:lstStyle>
            <a:lvl1pPr>
              <a:lnSpc>
                <a:spcPct val="100000"/>
              </a:lnSpc>
              <a:defRPr sz="3600" b="1">
                <a:solidFill>
                  <a:srgbClr val="000000"/>
                </a:solidFill>
              </a:defRPr>
            </a:lvl1pPr>
          </a:lstStyle>
          <a:p>
            <a:r>
              <a:t>Service 3</a:t>
            </a:r>
          </a:p>
        </p:txBody>
      </p:sp>
      <p:sp>
        <p:nvSpPr>
          <p:cNvPr id="719" name="Body Level One…"/>
          <p:cNvSpPr txBox="1">
            <a:spLocks noGrp="1"/>
          </p:cNvSpPr>
          <p:nvPr>
            <p:ph type="body" sz="quarter" idx="20"/>
          </p:nvPr>
        </p:nvSpPr>
        <p:spPr>
          <a:xfrm>
            <a:off x="15024131" y="10438953"/>
            <a:ext cx="7594173"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720" name="Line"/>
          <p:cNvSpPr/>
          <p:nvPr/>
        </p:nvSpPr>
        <p:spPr>
          <a:xfrm flipV="1">
            <a:off x="13283706" y="7943356"/>
            <a:ext cx="1" cy="1691841"/>
          </a:xfrm>
          <a:prstGeom prst="line">
            <a:avLst/>
          </a:pr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721" name="Line"/>
          <p:cNvSpPr/>
          <p:nvPr/>
        </p:nvSpPr>
        <p:spPr>
          <a:xfrm flipV="1">
            <a:off x="13283706" y="4087152"/>
            <a:ext cx="1" cy="1685492"/>
          </a:xfrm>
          <a:prstGeom prst="line">
            <a:avLst/>
          </a:pr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722" name="Image"/>
          <p:cNvSpPr>
            <a:spLocks noGrp="1"/>
          </p:cNvSpPr>
          <p:nvPr>
            <p:ph type="pic" sz="quarter" idx="21"/>
          </p:nvPr>
        </p:nvSpPr>
        <p:spPr>
          <a:xfrm>
            <a:off x="12912231" y="10355427"/>
            <a:ext cx="730317" cy="730317"/>
          </a:xfrm>
          <a:prstGeom prst="rect">
            <a:avLst/>
          </a:prstGeom>
        </p:spPr>
        <p:txBody>
          <a:bodyPr lIns="91439" tIns="45719" rIns="91439" bIns="45719"/>
          <a:lstStyle/>
          <a:p>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Services 12">
    <p:spTree>
      <p:nvGrpSpPr>
        <p:cNvPr id="1" name=""/>
        <p:cNvGrpSpPr/>
        <p:nvPr/>
      </p:nvGrpSpPr>
      <p:grpSpPr>
        <a:xfrm>
          <a:off x="0" y="0"/>
          <a:ext cx="0" cy="0"/>
          <a:chOff x="0" y="0"/>
          <a:chExt cx="0" cy="0"/>
        </a:xfrm>
      </p:grpSpPr>
      <p:sp>
        <p:nvSpPr>
          <p:cNvPr id="729" name="Shape"/>
          <p:cNvSpPr/>
          <p:nvPr/>
        </p:nvSpPr>
        <p:spPr>
          <a:xfrm>
            <a:off x="12198288" y="1920415"/>
            <a:ext cx="2161506" cy="2152808"/>
          </a:xfrm>
          <a:custGeom>
            <a:avLst/>
            <a:gdLst/>
            <a:ahLst/>
            <a:cxnLst>
              <a:cxn ang="0">
                <a:pos x="wd2" y="hd2"/>
              </a:cxn>
              <a:cxn ang="5400000">
                <a:pos x="wd2" y="hd2"/>
              </a:cxn>
              <a:cxn ang="10800000">
                <a:pos x="wd2" y="hd2"/>
              </a:cxn>
              <a:cxn ang="16200000">
                <a:pos x="wd2" y="hd2"/>
              </a:cxn>
            </a:cxnLst>
            <a:rect l="0" t="0" r="r" b="b"/>
            <a:pathLst>
              <a:path w="21600" h="21600" extrusionOk="0">
                <a:moveTo>
                  <a:pt x="18407" y="3131"/>
                </a:moveTo>
                <a:lnTo>
                  <a:pt x="21600" y="10803"/>
                </a:lnTo>
                <a:lnTo>
                  <a:pt x="18407" y="18441"/>
                </a:lnTo>
                <a:lnTo>
                  <a:pt x="10789" y="21600"/>
                </a:lnTo>
                <a:lnTo>
                  <a:pt x="3158" y="18441"/>
                </a:lnTo>
                <a:lnTo>
                  <a:pt x="0" y="10786"/>
                </a:lnTo>
                <a:lnTo>
                  <a:pt x="3158" y="3131"/>
                </a:lnTo>
                <a:lnTo>
                  <a:pt x="10783" y="0"/>
                </a:lnTo>
                <a:lnTo>
                  <a:pt x="18407" y="3131"/>
                </a:lnTo>
                <a:close/>
              </a:path>
            </a:pathLst>
          </a:custGeom>
          <a:solidFill>
            <a:srgbClr val="A6AAA9"/>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730" name="Title Text"/>
          <p:cNvSpPr txBox="1">
            <a:spLocks noGrp="1"/>
          </p:cNvSpPr>
          <p:nvPr>
            <p:ph type="title"/>
          </p:nvPr>
        </p:nvSpPr>
        <p:spPr>
          <a:xfrm>
            <a:off x="1758999" y="1758999"/>
            <a:ext cx="8885784"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731" name="Slide Number"/>
          <p:cNvSpPr txBox="1">
            <a:spLocks noGrp="1"/>
          </p:cNvSpPr>
          <p:nvPr>
            <p:ph type="sldNum" sz="quarter" idx="2"/>
          </p:nvPr>
        </p:nvSpPr>
        <p:spPr>
          <a:xfrm>
            <a:off x="1758999" y="11252150"/>
            <a:ext cx="679197" cy="711201"/>
          </a:xfrm>
          <a:prstGeom prst="rect">
            <a:avLst/>
          </a:prstGeom>
        </p:spPr>
        <p:txBody>
          <a:bodyPr/>
          <a:lstStyle/>
          <a:p>
            <a:fld id="{86CB4B4D-7CA3-9044-876B-883B54F8677D}" type="slidenum">
              <a:t>‹#›</a:t>
            </a:fld>
            <a:endParaRPr/>
          </a:p>
        </p:txBody>
      </p:sp>
      <p:sp>
        <p:nvSpPr>
          <p:cNvPr id="732" name="Shape"/>
          <p:cNvSpPr/>
          <p:nvPr/>
        </p:nvSpPr>
        <p:spPr>
          <a:xfrm>
            <a:off x="12195775" y="5778972"/>
            <a:ext cx="2157672" cy="2163311"/>
          </a:xfrm>
          <a:custGeom>
            <a:avLst/>
            <a:gdLst/>
            <a:ahLst/>
            <a:cxnLst>
              <a:cxn ang="0">
                <a:pos x="wd2" y="hd2"/>
              </a:cxn>
              <a:cxn ang="5400000">
                <a:pos x="wd2" y="hd2"/>
              </a:cxn>
              <a:cxn ang="10800000">
                <a:pos x="wd2" y="hd2"/>
              </a:cxn>
              <a:cxn ang="16200000">
                <a:pos x="wd2" y="hd2"/>
              </a:cxn>
            </a:cxnLst>
            <a:rect l="0" t="0" r="r" b="b"/>
            <a:pathLst>
              <a:path w="21600" h="21600" extrusionOk="0">
                <a:moveTo>
                  <a:pt x="18465" y="3156"/>
                </a:moveTo>
                <a:lnTo>
                  <a:pt x="21600" y="10776"/>
                </a:lnTo>
                <a:lnTo>
                  <a:pt x="18465" y="18392"/>
                </a:lnTo>
                <a:lnTo>
                  <a:pt x="10803" y="21600"/>
                </a:lnTo>
                <a:lnTo>
                  <a:pt x="3190" y="18392"/>
                </a:lnTo>
                <a:lnTo>
                  <a:pt x="0" y="10758"/>
                </a:lnTo>
                <a:lnTo>
                  <a:pt x="3190" y="3156"/>
                </a:lnTo>
                <a:lnTo>
                  <a:pt x="10827" y="0"/>
                </a:lnTo>
                <a:lnTo>
                  <a:pt x="18465" y="3156"/>
                </a:lnTo>
                <a:close/>
              </a:path>
            </a:pathLst>
          </a:custGeom>
          <a:solidFill>
            <a:srgbClr val="53585F"/>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733" name="Shape"/>
          <p:cNvSpPr/>
          <p:nvPr/>
        </p:nvSpPr>
        <p:spPr>
          <a:xfrm>
            <a:off x="12195775" y="9641525"/>
            <a:ext cx="2157672" cy="2163310"/>
          </a:xfrm>
          <a:custGeom>
            <a:avLst/>
            <a:gdLst/>
            <a:ahLst/>
            <a:cxnLst>
              <a:cxn ang="0">
                <a:pos x="wd2" y="hd2"/>
              </a:cxn>
              <a:cxn ang="5400000">
                <a:pos x="wd2" y="hd2"/>
              </a:cxn>
              <a:cxn ang="10800000">
                <a:pos x="wd2" y="hd2"/>
              </a:cxn>
              <a:cxn ang="16200000">
                <a:pos x="wd2" y="hd2"/>
              </a:cxn>
            </a:cxnLst>
            <a:rect l="0" t="0" r="r" b="b"/>
            <a:pathLst>
              <a:path w="21600" h="21600" extrusionOk="0">
                <a:moveTo>
                  <a:pt x="18465" y="3156"/>
                </a:moveTo>
                <a:lnTo>
                  <a:pt x="21600" y="10776"/>
                </a:lnTo>
                <a:lnTo>
                  <a:pt x="18465" y="18392"/>
                </a:lnTo>
                <a:lnTo>
                  <a:pt x="10803" y="21600"/>
                </a:lnTo>
                <a:lnTo>
                  <a:pt x="3190" y="18392"/>
                </a:lnTo>
                <a:lnTo>
                  <a:pt x="0" y="10758"/>
                </a:lnTo>
                <a:lnTo>
                  <a:pt x="3190" y="3156"/>
                </a:lnTo>
                <a:lnTo>
                  <a:pt x="10827" y="0"/>
                </a:lnTo>
                <a:lnTo>
                  <a:pt x="18465" y="3156"/>
                </a:lnTo>
                <a:close/>
              </a:path>
            </a:pathLst>
          </a:custGeom>
          <a:solidFill>
            <a:srgbClr val="000000"/>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734" name="Service 1"/>
          <p:cNvSpPr txBox="1">
            <a:spLocks noGrp="1"/>
          </p:cNvSpPr>
          <p:nvPr>
            <p:ph type="body" sz="quarter" idx="13"/>
          </p:nvPr>
        </p:nvSpPr>
        <p:spPr>
          <a:xfrm>
            <a:off x="15024131" y="1758998"/>
            <a:ext cx="7594173" cy="954849"/>
          </a:xfrm>
          <a:prstGeom prst="rect">
            <a:avLst/>
          </a:prstGeom>
        </p:spPr>
        <p:txBody>
          <a:bodyPr anchor="ctr"/>
          <a:lstStyle>
            <a:lvl1pPr>
              <a:lnSpc>
                <a:spcPct val="100000"/>
              </a:lnSpc>
              <a:defRPr sz="3600" b="1">
                <a:solidFill>
                  <a:srgbClr val="000000"/>
                </a:solidFill>
              </a:defRPr>
            </a:lvl1pPr>
          </a:lstStyle>
          <a:p>
            <a:r>
              <a:t>Service 1</a:t>
            </a:r>
          </a:p>
        </p:txBody>
      </p:sp>
      <p:sp>
        <p:nvSpPr>
          <p:cNvPr id="735" name="Body Level One…"/>
          <p:cNvSpPr txBox="1">
            <a:spLocks noGrp="1"/>
          </p:cNvSpPr>
          <p:nvPr>
            <p:ph type="body" sz="quarter" idx="14"/>
          </p:nvPr>
        </p:nvSpPr>
        <p:spPr>
          <a:xfrm>
            <a:off x="15024131" y="2713846"/>
            <a:ext cx="7594173"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736" name="Service 2"/>
          <p:cNvSpPr txBox="1">
            <a:spLocks noGrp="1"/>
          </p:cNvSpPr>
          <p:nvPr>
            <p:ph type="body" sz="quarter" idx="15"/>
          </p:nvPr>
        </p:nvSpPr>
        <p:spPr>
          <a:xfrm>
            <a:off x="15024131" y="5621551"/>
            <a:ext cx="7594172" cy="954850"/>
          </a:xfrm>
          <a:prstGeom prst="rect">
            <a:avLst/>
          </a:prstGeom>
        </p:spPr>
        <p:txBody>
          <a:bodyPr anchor="ctr"/>
          <a:lstStyle>
            <a:lvl1pPr>
              <a:lnSpc>
                <a:spcPct val="100000"/>
              </a:lnSpc>
              <a:defRPr sz="3600" b="1">
                <a:solidFill>
                  <a:srgbClr val="000000"/>
                </a:solidFill>
              </a:defRPr>
            </a:lvl1pPr>
          </a:lstStyle>
          <a:p>
            <a:r>
              <a:t>Service 2</a:t>
            </a:r>
          </a:p>
        </p:txBody>
      </p:sp>
      <p:sp>
        <p:nvSpPr>
          <p:cNvPr id="737" name="Body Level One…"/>
          <p:cNvSpPr txBox="1">
            <a:spLocks noGrp="1"/>
          </p:cNvSpPr>
          <p:nvPr>
            <p:ph type="body" sz="quarter" idx="16"/>
          </p:nvPr>
        </p:nvSpPr>
        <p:spPr>
          <a:xfrm>
            <a:off x="15024131" y="6576400"/>
            <a:ext cx="7594173"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738" name="Service 3"/>
          <p:cNvSpPr txBox="1">
            <a:spLocks noGrp="1"/>
          </p:cNvSpPr>
          <p:nvPr>
            <p:ph type="body" sz="quarter" idx="17"/>
          </p:nvPr>
        </p:nvSpPr>
        <p:spPr>
          <a:xfrm>
            <a:off x="15024131" y="9484104"/>
            <a:ext cx="7594173" cy="954850"/>
          </a:xfrm>
          <a:prstGeom prst="rect">
            <a:avLst/>
          </a:prstGeom>
        </p:spPr>
        <p:txBody>
          <a:bodyPr anchor="ctr"/>
          <a:lstStyle>
            <a:lvl1pPr>
              <a:lnSpc>
                <a:spcPct val="100000"/>
              </a:lnSpc>
              <a:defRPr sz="3600" b="1">
                <a:solidFill>
                  <a:srgbClr val="000000"/>
                </a:solidFill>
              </a:defRPr>
            </a:lvl1pPr>
          </a:lstStyle>
          <a:p>
            <a:r>
              <a:t>Service 3</a:t>
            </a:r>
          </a:p>
        </p:txBody>
      </p:sp>
      <p:sp>
        <p:nvSpPr>
          <p:cNvPr id="739" name="Body Level One…"/>
          <p:cNvSpPr txBox="1">
            <a:spLocks noGrp="1"/>
          </p:cNvSpPr>
          <p:nvPr>
            <p:ph type="body" sz="quarter" idx="18"/>
          </p:nvPr>
        </p:nvSpPr>
        <p:spPr>
          <a:xfrm>
            <a:off x="15024131" y="10438953"/>
            <a:ext cx="7594173" cy="1518048"/>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740" name="Line"/>
          <p:cNvSpPr/>
          <p:nvPr/>
        </p:nvSpPr>
        <p:spPr>
          <a:xfrm flipV="1">
            <a:off x="13283706" y="7943356"/>
            <a:ext cx="1" cy="1691841"/>
          </a:xfrm>
          <a:prstGeom prst="line">
            <a:avLst/>
          </a:pr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741" name="Line"/>
          <p:cNvSpPr/>
          <p:nvPr/>
        </p:nvSpPr>
        <p:spPr>
          <a:xfrm flipV="1">
            <a:off x="13283706" y="4087152"/>
            <a:ext cx="1" cy="1685492"/>
          </a:xfrm>
          <a:prstGeom prst="line">
            <a:avLst/>
          </a:pr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742" name="Shape"/>
          <p:cNvSpPr/>
          <p:nvPr/>
        </p:nvSpPr>
        <p:spPr>
          <a:xfrm>
            <a:off x="12939442" y="2657220"/>
            <a:ext cx="679197" cy="67919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
        <p:nvSpPr>
          <p:cNvPr id="743" name="Shape"/>
          <p:cNvSpPr/>
          <p:nvPr/>
        </p:nvSpPr>
        <p:spPr>
          <a:xfrm>
            <a:off x="12935012" y="6521029"/>
            <a:ext cx="679197" cy="679197"/>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
        <p:nvSpPr>
          <p:cNvPr id="744" name="Shape"/>
          <p:cNvSpPr/>
          <p:nvPr/>
        </p:nvSpPr>
        <p:spPr>
          <a:xfrm>
            <a:off x="12968834" y="10500824"/>
            <a:ext cx="611553" cy="444712"/>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Services 13">
    <p:spTree>
      <p:nvGrpSpPr>
        <p:cNvPr id="1" name=""/>
        <p:cNvGrpSpPr/>
        <p:nvPr/>
      </p:nvGrpSpPr>
      <p:grpSpPr>
        <a:xfrm>
          <a:off x="0" y="0"/>
          <a:ext cx="0" cy="0"/>
          <a:chOff x="0" y="0"/>
          <a:chExt cx="0" cy="0"/>
        </a:xfrm>
      </p:grpSpPr>
      <p:sp>
        <p:nvSpPr>
          <p:cNvPr id="751" name="Shape"/>
          <p:cNvSpPr/>
          <p:nvPr/>
        </p:nvSpPr>
        <p:spPr>
          <a:xfrm>
            <a:off x="10042723" y="-22424"/>
            <a:ext cx="14343718" cy="13738423"/>
          </a:xfrm>
          <a:custGeom>
            <a:avLst/>
            <a:gdLst/>
            <a:ahLst/>
            <a:cxnLst>
              <a:cxn ang="0">
                <a:pos x="wd2" y="hd2"/>
              </a:cxn>
              <a:cxn ang="5400000">
                <a:pos x="wd2" y="hd2"/>
              </a:cxn>
              <a:cxn ang="10800000">
                <a:pos x="wd2" y="hd2"/>
              </a:cxn>
              <a:cxn ang="16200000">
                <a:pos x="wd2" y="hd2"/>
              </a:cxn>
            </a:cxnLst>
            <a:rect l="0" t="0" r="r" b="b"/>
            <a:pathLst>
              <a:path w="21600" h="21600" extrusionOk="0">
                <a:moveTo>
                  <a:pt x="6468" y="35"/>
                </a:moveTo>
                <a:lnTo>
                  <a:pt x="21596" y="0"/>
                </a:lnTo>
                <a:lnTo>
                  <a:pt x="21600" y="21600"/>
                </a:lnTo>
                <a:lnTo>
                  <a:pt x="0" y="21600"/>
                </a:lnTo>
                <a:lnTo>
                  <a:pt x="6468" y="35"/>
                </a:lnTo>
                <a:close/>
              </a:path>
            </a:pathLst>
          </a:custGeom>
          <a:solidFill>
            <a:srgbClr val="000000"/>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752" name="Title Text"/>
          <p:cNvSpPr txBox="1">
            <a:spLocks noGrp="1"/>
          </p:cNvSpPr>
          <p:nvPr>
            <p:ph type="title"/>
          </p:nvPr>
        </p:nvSpPr>
        <p:spPr>
          <a:xfrm>
            <a:off x="1758999" y="1758999"/>
            <a:ext cx="7620365" cy="571156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753" name="Body Level One…"/>
          <p:cNvSpPr txBox="1">
            <a:spLocks noGrp="1"/>
          </p:cNvSpPr>
          <p:nvPr>
            <p:ph type="body" sz="quarter" idx="1"/>
          </p:nvPr>
        </p:nvSpPr>
        <p:spPr>
          <a:xfrm>
            <a:off x="1758999" y="8136846"/>
            <a:ext cx="7620365" cy="3812862"/>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754" name="Slide Number"/>
          <p:cNvSpPr txBox="1">
            <a:spLocks noGrp="1"/>
          </p:cNvSpPr>
          <p:nvPr>
            <p:ph type="sldNum" sz="quarter" idx="2"/>
          </p:nvPr>
        </p:nvSpPr>
        <p:spPr>
          <a:xfrm>
            <a:off x="11852402" y="1758999"/>
            <a:ext cx="679197" cy="711201"/>
          </a:xfrm>
          <a:prstGeom prst="rect">
            <a:avLst/>
          </a:prstGeom>
        </p:spPr>
        <p:txBody>
          <a:bodyPr/>
          <a:lstStyle/>
          <a:p>
            <a:fld id="{86CB4B4D-7CA3-9044-876B-883B54F8677D}" type="slidenum">
              <a:t>‹#›</a:t>
            </a:fld>
            <a:endParaRPr/>
          </a:p>
        </p:txBody>
      </p:sp>
      <p:sp>
        <p:nvSpPr>
          <p:cNvPr id="755" name="Service 1"/>
          <p:cNvSpPr txBox="1">
            <a:spLocks noGrp="1"/>
          </p:cNvSpPr>
          <p:nvPr>
            <p:ph type="body" sz="quarter" idx="13"/>
          </p:nvPr>
        </p:nvSpPr>
        <p:spPr>
          <a:xfrm>
            <a:off x="16905865" y="1758999"/>
            <a:ext cx="5712439" cy="954849"/>
          </a:xfrm>
          <a:prstGeom prst="rect">
            <a:avLst/>
          </a:prstGeom>
        </p:spPr>
        <p:txBody>
          <a:bodyPr anchor="ctr"/>
          <a:lstStyle>
            <a:lvl1pPr>
              <a:lnSpc>
                <a:spcPct val="100000"/>
              </a:lnSpc>
              <a:defRPr sz="3200" b="1">
                <a:solidFill>
                  <a:srgbClr val="FFFFFF"/>
                </a:solidFill>
              </a:defRPr>
            </a:lvl1pPr>
          </a:lstStyle>
          <a:p>
            <a:r>
              <a:t>Service 1</a:t>
            </a:r>
          </a:p>
        </p:txBody>
      </p:sp>
      <p:sp>
        <p:nvSpPr>
          <p:cNvPr id="756" name="Body Level One…"/>
          <p:cNvSpPr txBox="1">
            <a:spLocks noGrp="1"/>
          </p:cNvSpPr>
          <p:nvPr>
            <p:ph type="body" sz="quarter" idx="14"/>
          </p:nvPr>
        </p:nvSpPr>
        <p:spPr>
          <a:xfrm>
            <a:off x="16905865" y="2713847"/>
            <a:ext cx="5712437"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757" name="Service 2"/>
          <p:cNvSpPr txBox="1">
            <a:spLocks noGrp="1"/>
          </p:cNvSpPr>
          <p:nvPr>
            <p:ph type="body" sz="quarter" idx="15"/>
          </p:nvPr>
        </p:nvSpPr>
        <p:spPr>
          <a:xfrm>
            <a:off x="15695711" y="5621551"/>
            <a:ext cx="5712438" cy="954850"/>
          </a:xfrm>
          <a:prstGeom prst="rect">
            <a:avLst/>
          </a:prstGeom>
        </p:spPr>
        <p:txBody>
          <a:bodyPr anchor="ctr"/>
          <a:lstStyle>
            <a:lvl1pPr>
              <a:lnSpc>
                <a:spcPct val="100000"/>
              </a:lnSpc>
              <a:defRPr sz="3200" b="1">
                <a:solidFill>
                  <a:srgbClr val="FFFFFF"/>
                </a:solidFill>
              </a:defRPr>
            </a:lvl1pPr>
          </a:lstStyle>
          <a:p>
            <a:r>
              <a:t>Service 2</a:t>
            </a:r>
          </a:p>
        </p:txBody>
      </p:sp>
      <p:sp>
        <p:nvSpPr>
          <p:cNvPr id="758" name="Body Level One…"/>
          <p:cNvSpPr txBox="1">
            <a:spLocks noGrp="1"/>
          </p:cNvSpPr>
          <p:nvPr>
            <p:ph type="body" sz="quarter" idx="16"/>
          </p:nvPr>
        </p:nvSpPr>
        <p:spPr>
          <a:xfrm>
            <a:off x="15695711" y="6576400"/>
            <a:ext cx="5712438"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759" name="Service 3"/>
          <p:cNvSpPr txBox="1">
            <a:spLocks noGrp="1"/>
          </p:cNvSpPr>
          <p:nvPr>
            <p:ph type="body" sz="quarter" idx="17"/>
          </p:nvPr>
        </p:nvSpPr>
        <p:spPr>
          <a:xfrm>
            <a:off x="14479438" y="9484104"/>
            <a:ext cx="5712437" cy="954849"/>
          </a:xfrm>
          <a:prstGeom prst="rect">
            <a:avLst/>
          </a:prstGeom>
        </p:spPr>
        <p:txBody>
          <a:bodyPr anchor="ctr"/>
          <a:lstStyle>
            <a:lvl1pPr>
              <a:lnSpc>
                <a:spcPct val="100000"/>
              </a:lnSpc>
              <a:defRPr sz="3200" b="1">
                <a:solidFill>
                  <a:srgbClr val="FFFFFF"/>
                </a:solidFill>
              </a:defRPr>
            </a:lvl1pPr>
          </a:lstStyle>
          <a:p>
            <a:r>
              <a:t>Service 3</a:t>
            </a:r>
          </a:p>
        </p:txBody>
      </p:sp>
      <p:sp>
        <p:nvSpPr>
          <p:cNvPr id="760" name="Body Level One…"/>
          <p:cNvSpPr txBox="1">
            <a:spLocks noGrp="1"/>
          </p:cNvSpPr>
          <p:nvPr>
            <p:ph type="body" sz="quarter" idx="18"/>
          </p:nvPr>
        </p:nvSpPr>
        <p:spPr>
          <a:xfrm>
            <a:off x="14479438" y="10438952"/>
            <a:ext cx="5712437"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761" name="Shape"/>
          <p:cNvSpPr/>
          <p:nvPr/>
        </p:nvSpPr>
        <p:spPr>
          <a:xfrm>
            <a:off x="15345353" y="1880443"/>
            <a:ext cx="1179513" cy="1179513"/>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
        <p:nvSpPr>
          <p:cNvPr id="762" name="Shape"/>
          <p:cNvSpPr/>
          <p:nvPr/>
        </p:nvSpPr>
        <p:spPr>
          <a:xfrm>
            <a:off x="14135199" y="5682273"/>
            <a:ext cx="1179513" cy="1179514"/>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
        <p:nvSpPr>
          <p:cNvPr id="763" name="Shape"/>
          <p:cNvSpPr/>
          <p:nvPr/>
        </p:nvSpPr>
        <p:spPr>
          <a:xfrm>
            <a:off x="12918926" y="9620468"/>
            <a:ext cx="1179513" cy="857723"/>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Services 14">
    <p:spTree>
      <p:nvGrpSpPr>
        <p:cNvPr id="1" name=""/>
        <p:cNvGrpSpPr/>
        <p:nvPr/>
      </p:nvGrpSpPr>
      <p:grpSpPr>
        <a:xfrm>
          <a:off x="0" y="0"/>
          <a:ext cx="0" cy="0"/>
          <a:chOff x="0" y="0"/>
          <a:chExt cx="0" cy="0"/>
        </a:xfrm>
      </p:grpSpPr>
      <p:sp>
        <p:nvSpPr>
          <p:cNvPr id="770" name="Shape"/>
          <p:cNvSpPr/>
          <p:nvPr/>
        </p:nvSpPr>
        <p:spPr>
          <a:xfrm>
            <a:off x="10042723" y="-22422"/>
            <a:ext cx="14343718" cy="13738422"/>
          </a:xfrm>
          <a:custGeom>
            <a:avLst/>
            <a:gdLst/>
            <a:ahLst/>
            <a:cxnLst>
              <a:cxn ang="0">
                <a:pos x="wd2" y="hd2"/>
              </a:cxn>
              <a:cxn ang="5400000">
                <a:pos x="wd2" y="hd2"/>
              </a:cxn>
              <a:cxn ang="10800000">
                <a:pos x="wd2" y="hd2"/>
              </a:cxn>
              <a:cxn ang="16200000">
                <a:pos x="wd2" y="hd2"/>
              </a:cxn>
            </a:cxnLst>
            <a:rect l="0" t="0" r="r" b="b"/>
            <a:pathLst>
              <a:path w="21600" h="21600" extrusionOk="0">
                <a:moveTo>
                  <a:pt x="6468" y="35"/>
                </a:moveTo>
                <a:lnTo>
                  <a:pt x="21596" y="0"/>
                </a:lnTo>
                <a:lnTo>
                  <a:pt x="21600" y="21600"/>
                </a:lnTo>
                <a:lnTo>
                  <a:pt x="0" y="21600"/>
                </a:lnTo>
                <a:lnTo>
                  <a:pt x="6468" y="35"/>
                </a:lnTo>
                <a:close/>
              </a:path>
            </a:pathLst>
          </a:custGeom>
          <a:solidFill>
            <a:srgbClr val="000000"/>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771" name="Shape"/>
          <p:cNvSpPr>
            <a:spLocks noGrp="1"/>
          </p:cNvSpPr>
          <p:nvPr>
            <p:ph type="body" idx="13"/>
          </p:nvPr>
        </p:nvSpPr>
        <p:spPr>
          <a:xfrm>
            <a:off x="10042723" y="-22424"/>
            <a:ext cx="14343718" cy="13738423"/>
          </a:xfrm>
          <a:custGeom>
            <a:avLst/>
            <a:gdLst/>
            <a:ahLst/>
            <a:cxnLst>
              <a:cxn ang="0">
                <a:pos x="wd2" y="hd2"/>
              </a:cxn>
              <a:cxn ang="5400000">
                <a:pos x="wd2" y="hd2"/>
              </a:cxn>
              <a:cxn ang="10800000">
                <a:pos x="wd2" y="hd2"/>
              </a:cxn>
              <a:cxn ang="16200000">
                <a:pos x="wd2" y="hd2"/>
              </a:cxn>
            </a:cxnLst>
            <a:rect l="0" t="0" r="r" b="b"/>
            <a:pathLst>
              <a:path w="21600" h="21600" extrusionOk="0">
                <a:moveTo>
                  <a:pt x="6468" y="35"/>
                </a:moveTo>
                <a:lnTo>
                  <a:pt x="21596" y="0"/>
                </a:lnTo>
                <a:lnTo>
                  <a:pt x="21600" y="21600"/>
                </a:lnTo>
                <a:lnTo>
                  <a:pt x="0" y="21600"/>
                </a:lnTo>
                <a:lnTo>
                  <a:pt x="6468" y="35"/>
                </a:lnTo>
                <a:close/>
              </a:path>
            </a:pathLst>
          </a:custGeom>
          <a:solidFill>
            <a:srgbClr val="2E3135"/>
          </a:solidFill>
        </p:spPr>
        <p:txBody>
          <a:bodyPr anchor="ctr"/>
          <a:lstStyle/>
          <a:p>
            <a:pPr>
              <a:lnSpc>
                <a:spcPct val="100000"/>
              </a:lnSpc>
              <a:defRPr sz="3600" b="1">
                <a:solidFill>
                  <a:srgbClr val="000000"/>
                </a:solidFill>
              </a:defRPr>
            </a:pPr>
            <a:endParaRPr/>
          </a:p>
        </p:txBody>
      </p:sp>
      <p:sp>
        <p:nvSpPr>
          <p:cNvPr id="772" name="Title Text"/>
          <p:cNvSpPr txBox="1">
            <a:spLocks noGrp="1"/>
          </p:cNvSpPr>
          <p:nvPr>
            <p:ph type="title"/>
          </p:nvPr>
        </p:nvSpPr>
        <p:spPr>
          <a:xfrm>
            <a:off x="1758999" y="1758999"/>
            <a:ext cx="7620365" cy="571156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773" name="Body Level One…"/>
          <p:cNvSpPr txBox="1">
            <a:spLocks noGrp="1"/>
          </p:cNvSpPr>
          <p:nvPr>
            <p:ph type="body" sz="quarter" idx="1"/>
          </p:nvPr>
        </p:nvSpPr>
        <p:spPr>
          <a:xfrm>
            <a:off x="1758999" y="8136846"/>
            <a:ext cx="7620365" cy="3812862"/>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774" name="Slide Number"/>
          <p:cNvSpPr txBox="1">
            <a:spLocks noGrp="1"/>
          </p:cNvSpPr>
          <p:nvPr>
            <p:ph type="sldNum" sz="quarter" idx="2"/>
          </p:nvPr>
        </p:nvSpPr>
        <p:spPr>
          <a:xfrm>
            <a:off x="11852402" y="1758999"/>
            <a:ext cx="679197" cy="711201"/>
          </a:xfrm>
          <a:prstGeom prst="rect">
            <a:avLst/>
          </a:prstGeom>
        </p:spPr>
        <p:txBody>
          <a:bodyPr/>
          <a:lstStyle/>
          <a:p>
            <a:fld id="{86CB4B4D-7CA3-9044-876B-883B54F8677D}" type="slidenum">
              <a:t>‹#›</a:t>
            </a:fld>
            <a:endParaRPr/>
          </a:p>
        </p:txBody>
      </p:sp>
      <p:sp>
        <p:nvSpPr>
          <p:cNvPr id="775" name="Service 1"/>
          <p:cNvSpPr txBox="1">
            <a:spLocks noGrp="1"/>
          </p:cNvSpPr>
          <p:nvPr>
            <p:ph type="body" sz="quarter" idx="14"/>
          </p:nvPr>
        </p:nvSpPr>
        <p:spPr>
          <a:xfrm>
            <a:off x="16905865" y="1758999"/>
            <a:ext cx="5712439" cy="954849"/>
          </a:xfrm>
          <a:prstGeom prst="rect">
            <a:avLst/>
          </a:prstGeom>
        </p:spPr>
        <p:txBody>
          <a:bodyPr anchor="ctr"/>
          <a:lstStyle>
            <a:lvl1pPr>
              <a:lnSpc>
                <a:spcPct val="100000"/>
              </a:lnSpc>
              <a:defRPr sz="3200" b="1">
                <a:solidFill>
                  <a:srgbClr val="FFFFFF"/>
                </a:solidFill>
              </a:defRPr>
            </a:lvl1pPr>
          </a:lstStyle>
          <a:p>
            <a:r>
              <a:t>Service 1</a:t>
            </a:r>
          </a:p>
        </p:txBody>
      </p:sp>
      <p:sp>
        <p:nvSpPr>
          <p:cNvPr id="776" name="Body Level One…"/>
          <p:cNvSpPr txBox="1">
            <a:spLocks noGrp="1"/>
          </p:cNvSpPr>
          <p:nvPr>
            <p:ph type="body" sz="quarter" idx="15"/>
          </p:nvPr>
        </p:nvSpPr>
        <p:spPr>
          <a:xfrm>
            <a:off x="16905865" y="2713847"/>
            <a:ext cx="5712437"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777" name="Service 2"/>
          <p:cNvSpPr txBox="1">
            <a:spLocks noGrp="1"/>
          </p:cNvSpPr>
          <p:nvPr>
            <p:ph type="body" sz="quarter" idx="16"/>
          </p:nvPr>
        </p:nvSpPr>
        <p:spPr>
          <a:xfrm>
            <a:off x="15695711" y="5621551"/>
            <a:ext cx="5712438" cy="954850"/>
          </a:xfrm>
          <a:prstGeom prst="rect">
            <a:avLst/>
          </a:prstGeom>
        </p:spPr>
        <p:txBody>
          <a:bodyPr anchor="ctr"/>
          <a:lstStyle>
            <a:lvl1pPr>
              <a:lnSpc>
                <a:spcPct val="100000"/>
              </a:lnSpc>
              <a:defRPr sz="3200" b="1">
                <a:solidFill>
                  <a:srgbClr val="FFFFFF"/>
                </a:solidFill>
              </a:defRPr>
            </a:lvl1pPr>
          </a:lstStyle>
          <a:p>
            <a:r>
              <a:t>Service 2</a:t>
            </a:r>
          </a:p>
        </p:txBody>
      </p:sp>
      <p:sp>
        <p:nvSpPr>
          <p:cNvPr id="778" name="Body Level One…"/>
          <p:cNvSpPr txBox="1">
            <a:spLocks noGrp="1"/>
          </p:cNvSpPr>
          <p:nvPr>
            <p:ph type="body" sz="quarter" idx="17"/>
          </p:nvPr>
        </p:nvSpPr>
        <p:spPr>
          <a:xfrm>
            <a:off x="15695711" y="6576400"/>
            <a:ext cx="5712438"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779" name="Service 3"/>
          <p:cNvSpPr txBox="1">
            <a:spLocks noGrp="1"/>
          </p:cNvSpPr>
          <p:nvPr>
            <p:ph type="body" sz="quarter" idx="18"/>
          </p:nvPr>
        </p:nvSpPr>
        <p:spPr>
          <a:xfrm>
            <a:off x="14479438" y="9484104"/>
            <a:ext cx="5712437" cy="954849"/>
          </a:xfrm>
          <a:prstGeom prst="rect">
            <a:avLst/>
          </a:prstGeom>
        </p:spPr>
        <p:txBody>
          <a:bodyPr anchor="ctr"/>
          <a:lstStyle>
            <a:lvl1pPr>
              <a:lnSpc>
                <a:spcPct val="100000"/>
              </a:lnSpc>
              <a:defRPr sz="3200" b="1">
                <a:solidFill>
                  <a:srgbClr val="FFFFFF"/>
                </a:solidFill>
              </a:defRPr>
            </a:lvl1pPr>
          </a:lstStyle>
          <a:p>
            <a:r>
              <a:t>Service 3</a:t>
            </a:r>
          </a:p>
        </p:txBody>
      </p:sp>
      <p:sp>
        <p:nvSpPr>
          <p:cNvPr id="780" name="Body Level One…"/>
          <p:cNvSpPr txBox="1">
            <a:spLocks noGrp="1"/>
          </p:cNvSpPr>
          <p:nvPr>
            <p:ph type="body" sz="quarter" idx="19"/>
          </p:nvPr>
        </p:nvSpPr>
        <p:spPr>
          <a:xfrm>
            <a:off x="14479438" y="10438952"/>
            <a:ext cx="5712437"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781" name="Shape"/>
          <p:cNvSpPr>
            <a:spLocks noGrp="1"/>
          </p:cNvSpPr>
          <p:nvPr>
            <p:ph type="body" sz="quarter" idx="20"/>
          </p:nvPr>
        </p:nvSpPr>
        <p:spPr>
          <a:xfrm>
            <a:off x="15345353" y="1880443"/>
            <a:ext cx="1179513" cy="1179513"/>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FFFFF"/>
          </a:solidFill>
        </p:spPr>
        <p:txBody>
          <a:bodyPr lIns="38100" tIns="38100" rIns="38100" bIns="38100" anchor="ctr"/>
          <a:lstStyle/>
          <a:p>
            <a:pPr>
              <a:lnSpc>
                <a:spcPct val="100000"/>
              </a:lnSpc>
              <a:defRPr sz="3600" b="1">
                <a:solidFill>
                  <a:srgbClr val="000000"/>
                </a:solidFill>
              </a:defRPr>
            </a:pPr>
            <a:endParaRPr/>
          </a:p>
        </p:txBody>
      </p:sp>
      <p:sp>
        <p:nvSpPr>
          <p:cNvPr id="782" name="Shape"/>
          <p:cNvSpPr>
            <a:spLocks noGrp="1"/>
          </p:cNvSpPr>
          <p:nvPr>
            <p:ph type="body" sz="quarter" idx="21"/>
          </p:nvPr>
        </p:nvSpPr>
        <p:spPr>
          <a:xfrm>
            <a:off x="14135199" y="5682273"/>
            <a:ext cx="1179513" cy="1179514"/>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rgbClr val="FFFFFF"/>
          </a:solidFill>
        </p:spPr>
        <p:txBody>
          <a:bodyPr lIns="38100" tIns="38100" rIns="38100" bIns="38100" anchor="ctr"/>
          <a:lstStyle/>
          <a:p>
            <a:pPr>
              <a:lnSpc>
                <a:spcPct val="100000"/>
              </a:lnSpc>
              <a:defRPr sz="3600" b="1">
                <a:solidFill>
                  <a:srgbClr val="000000"/>
                </a:solidFill>
              </a:defRPr>
            </a:pPr>
            <a:endParaRPr/>
          </a:p>
        </p:txBody>
      </p:sp>
      <p:sp>
        <p:nvSpPr>
          <p:cNvPr id="783" name="Shape"/>
          <p:cNvSpPr>
            <a:spLocks noGrp="1"/>
          </p:cNvSpPr>
          <p:nvPr>
            <p:ph type="body" sz="quarter" idx="22"/>
          </p:nvPr>
        </p:nvSpPr>
        <p:spPr>
          <a:xfrm>
            <a:off x="12918926" y="9620468"/>
            <a:ext cx="1179513" cy="857723"/>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FFFFFF"/>
          </a:solidFill>
        </p:spPr>
        <p:txBody>
          <a:bodyPr lIns="38100" tIns="38100" rIns="38100" bIns="38100"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Services 15">
    <p:spTree>
      <p:nvGrpSpPr>
        <p:cNvPr id="1" name=""/>
        <p:cNvGrpSpPr/>
        <p:nvPr/>
      </p:nvGrpSpPr>
      <p:grpSpPr>
        <a:xfrm>
          <a:off x="0" y="0"/>
          <a:ext cx="0" cy="0"/>
          <a:chOff x="0" y="0"/>
          <a:chExt cx="0" cy="0"/>
        </a:xfrm>
      </p:grpSpPr>
      <p:sp>
        <p:nvSpPr>
          <p:cNvPr id="790" name="Shape"/>
          <p:cNvSpPr/>
          <p:nvPr/>
        </p:nvSpPr>
        <p:spPr>
          <a:xfrm>
            <a:off x="1758999" y="-1"/>
            <a:ext cx="121920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000000"/>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791" name="Title Text"/>
          <p:cNvSpPr txBox="1">
            <a:spLocks noGrp="1"/>
          </p:cNvSpPr>
          <p:nvPr>
            <p:ph type="title"/>
          </p:nvPr>
        </p:nvSpPr>
        <p:spPr>
          <a:xfrm>
            <a:off x="13351817" y="1758999"/>
            <a:ext cx="9273183" cy="5715282"/>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792" name="Body Level One…"/>
          <p:cNvSpPr txBox="1">
            <a:spLocks noGrp="1"/>
          </p:cNvSpPr>
          <p:nvPr>
            <p:ph type="body" sz="quarter" idx="1"/>
          </p:nvPr>
        </p:nvSpPr>
        <p:spPr>
          <a:xfrm>
            <a:off x="13353057" y="8141658"/>
            <a:ext cx="9270704" cy="3815343"/>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793"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
        <p:nvSpPr>
          <p:cNvPr id="794" name="Service 1"/>
          <p:cNvSpPr txBox="1">
            <a:spLocks noGrp="1"/>
          </p:cNvSpPr>
          <p:nvPr>
            <p:ph type="body" sz="quarter" idx="13"/>
          </p:nvPr>
        </p:nvSpPr>
        <p:spPr>
          <a:xfrm>
            <a:off x="7731455" y="1758999"/>
            <a:ext cx="4312263" cy="954849"/>
          </a:xfrm>
          <a:prstGeom prst="rect">
            <a:avLst/>
          </a:prstGeom>
        </p:spPr>
        <p:txBody>
          <a:bodyPr anchor="ctr"/>
          <a:lstStyle>
            <a:lvl1pPr>
              <a:lnSpc>
                <a:spcPct val="100000"/>
              </a:lnSpc>
              <a:defRPr sz="3200" b="1">
                <a:solidFill>
                  <a:srgbClr val="FFFFFF"/>
                </a:solidFill>
              </a:defRPr>
            </a:lvl1pPr>
          </a:lstStyle>
          <a:p>
            <a:r>
              <a:t>Service 1</a:t>
            </a:r>
          </a:p>
        </p:txBody>
      </p:sp>
      <p:sp>
        <p:nvSpPr>
          <p:cNvPr id="795" name="Body Level One…"/>
          <p:cNvSpPr txBox="1">
            <a:spLocks noGrp="1"/>
          </p:cNvSpPr>
          <p:nvPr>
            <p:ph type="body" sz="quarter" idx="14"/>
          </p:nvPr>
        </p:nvSpPr>
        <p:spPr>
          <a:xfrm>
            <a:off x="7731455" y="2713847"/>
            <a:ext cx="4312263"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796" name="Service 2"/>
          <p:cNvSpPr txBox="1">
            <a:spLocks noGrp="1"/>
          </p:cNvSpPr>
          <p:nvPr>
            <p:ph type="body" sz="quarter" idx="15"/>
          </p:nvPr>
        </p:nvSpPr>
        <p:spPr>
          <a:xfrm>
            <a:off x="6521301" y="5621551"/>
            <a:ext cx="4312263" cy="954850"/>
          </a:xfrm>
          <a:prstGeom prst="rect">
            <a:avLst/>
          </a:prstGeom>
        </p:spPr>
        <p:txBody>
          <a:bodyPr anchor="ctr"/>
          <a:lstStyle>
            <a:lvl1pPr>
              <a:lnSpc>
                <a:spcPct val="100000"/>
              </a:lnSpc>
              <a:defRPr sz="3200" b="1">
                <a:solidFill>
                  <a:srgbClr val="FFFFFF"/>
                </a:solidFill>
              </a:defRPr>
            </a:lvl1pPr>
          </a:lstStyle>
          <a:p>
            <a:r>
              <a:t>Service 2</a:t>
            </a:r>
          </a:p>
        </p:txBody>
      </p:sp>
      <p:sp>
        <p:nvSpPr>
          <p:cNvPr id="797" name="Body Level One…"/>
          <p:cNvSpPr txBox="1">
            <a:spLocks noGrp="1"/>
          </p:cNvSpPr>
          <p:nvPr>
            <p:ph type="body" sz="quarter" idx="16"/>
          </p:nvPr>
        </p:nvSpPr>
        <p:spPr>
          <a:xfrm>
            <a:off x="6521301" y="6576400"/>
            <a:ext cx="4312263"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798" name="Service 3"/>
          <p:cNvSpPr txBox="1">
            <a:spLocks noGrp="1"/>
          </p:cNvSpPr>
          <p:nvPr>
            <p:ph type="body" sz="quarter" idx="17"/>
          </p:nvPr>
        </p:nvSpPr>
        <p:spPr>
          <a:xfrm>
            <a:off x="5305028" y="9484104"/>
            <a:ext cx="4312263" cy="954849"/>
          </a:xfrm>
          <a:prstGeom prst="rect">
            <a:avLst/>
          </a:prstGeom>
        </p:spPr>
        <p:txBody>
          <a:bodyPr anchor="ctr"/>
          <a:lstStyle>
            <a:lvl1pPr>
              <a:lnSpc>
                <a:spcPct val="100000"/>
              </a:lnSpc>
              <a:defRPr sz="3200" b="1">
                <a:solidFill>
                  <a:srgbClr val="FFFFFF"/>
                </a:solidFill>
              </a:defRPr>
            </a:lvl1pPr>
          </a:lstStyle>
          <a:p>
            <a:r>
              <a:t>Service 3</a:t>
            </a:r>
          </a:p>
        </p:txBody>
      </p:sp>
      <p:sp>
        <p:nvSpPr>
          <p:cNvPr id="799" name="Body Level One…"/>
          <p:cNvSpPr txBox="1">
            <a:spLocks noGrp="1"/>
          </p:cNvSpPr>
          <p:nvPr>
            <p:ph type="body" sz="quarter" idx="18"/>
          </p:nvPr>
        </p:nvSpPr>
        <p:spPr>
          <a:xfrm>
            <a:off x="5305028" y="10438952"/>
            <a:ext cx="4312263"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800" name="Shape"/>
          <p:cNvSpPr>
            <a:spLocks noGrp="1"/>
          </p:cNvSpPr>
          <p:nvPr>
            <p:ph type="body" sz="quarter" idx="19"/>
          </p:nvPr>
        </p:nvSpPr>
        <p:spPr>
          <a:xfrm>
            <a:off x="6170942" y="1880443"/>
            <a:ext cx="1179514" cy="1179513"/>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FFFFF"/>
          </a:solidFill>
        </p:spPr>
        <p:txBody>
          <a:bodyPr lIns="38100" tIns="38100" rIns="38100" bIns="38100" anchor="ctr"/>
          <a:lstStyle/>
          <a:p>
            <a:pPr>
              <a:lnSpc>
                <a:spcPct val="100000"/>
              </a:lnSpc>
              <a:defRPr sz="3600" b="1">
                <a:solidFill>
                  <a:srgbClr val="000000"/>
                </a:solidFill>
              </a:defRPr>
            </a:pPr>
            <a:endParaRPr/>
          </a:p>
        </p:txBody>
      </p:sp>
      <p:sp>
        <p:nvSpPr>
          <p:cNvPr id="801" name="Shape"/>
          <p:cNvSpPr>
            <a:spLocks noGrp="1"/>
          </p:cNvSpPr>
          <p:nvPr>
            <p:ph type="body" sz="quarter" idx="20"/>
          </p:nvPr>
        </p:nvSpPr>
        <p:spPr>
          <a:xfrm>
            <a:off x="4960788" y="5682273"/>
            <a:ext cx="1179514" cy="1179514"/>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rgbClr val="FFFFFF"/>
          </a:solidFill>
        </p:spPr>
        <p:txBody>
          <a:bodyPr lIns="38100" tIns="38100" rIns="38100" bIns="38100" anchor="ctr"/>
          <a:lstStyle/>
          <a:p>
            <a:pPr>
              <a:lnSpc>
                <a:spcPct val="100000"/>
              </a:lnSpc>
              <a:defRPr sz="3600" b="1">
                <a:solidFill>
                  <a:srgbClr val="000000"/>
                </a:solidFill>
              </a:defRPr>
            </a:pPr>
            <a:endParaRPr/>
          </a:p>
        </p:txBody>
      </p:sp>
      <p:sp>
        <p:nvSpPr>
          <p:cNvPr id="802" name="Shape"/>
          <p:cNvSpPr>
            <a:spLocks noGrp="1"/>
          </p:cNvSpPr>
          <p:nvPr>
            <p:ph type="body" sz="quarter" idx="21"/>
          </p:nvPr>
        </p:nvSpPr>
        <p:spPr>
          <a:xfrm>
            <a:off x="3744516" y="9620468"/>
            <a:ext cx="1179513" cy="857723"/>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FFFFFF"/>
          </a:solidFill>
        </p:spPr>
        <p:txBody>
          <a:bodyPr lIns="38100" tIns="38100" rIns="38100" bIns="38100"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Services 16">
    <p:spTree>
      <p:nvGrpSpPr>
        <p:cNvPr id="1" name=""/>
        <p:cNvGrpSpPr/>
        <p:nvPr/>
      </p:nvGrpSpPr>
      <p:grpSpPr>
        <a:xfrm>
          <a:off x="0" y="0"/>
          <a:ext cx="0" cy="0"/>
          <a:chOff x="0" y="0"/>
          <a:chExt cx="0" cy="0"/>
        </a:xfrm>
      </p:grpSpPr>
      <p:sp>
        <p:nvSpPr>
          <p:cNvPr id="809" name="Shape"/>
          <p:cNvSpPr/>
          <p:nvPr/>
        </p:nvSpPr>
        <p:spPr>
          <a:xfrm>
            <a:off x="1758999" y="-1"/>
            <a:ext cx="121920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chemeClr val="accent1">
              <a:hueOff val="273561"/>
              <a:satOff val="2937"/>
              <a:lumOff val="-22233"/>
            </a:schemeClr>
          </a:solidFill>
          <a:ln w="12700">
            <a:miter lim="400000"/>
          </a:ln>
        </p:spPr>
        <p:txBody>
          <a:bodyPr lIns="50800" tIns="50800" rIns="50800" bIns="50800" anchor="ctr"/>
          <a:lstStyle/>
          <a:p>
            <a:pPr>
              <a:defRPr sz="3600" b="1">
                <a:solidFill>
                  <a:srgbClr val="FFFFFF"/>
                </a:solidFill>
                <a:latin typeface="+mn-lt"/>
                <a:ea typeface="+mn-ea"/>
                <a:cs typeface="+mn-cs"/>
                <a:sym typeface="Helvetica"/>
              </a:defRPr>
            </a:pPr>
            <a:endParaRPr/>
          </a:p>
        </p:txBody>
      </p:sp>
      <p:sp>
        <p:nvSpPr>
          <p:cNvPr id="810" name="Title Text"/>
          <p:cNvSpPr txBox="1">
            <a:spLocks noGrp="1"/>
          </p:cNvSpPr>
          <p:nvPr>
            <p:ph type="title"/>
          </p:nvPr>
        </p:nvSpPr>
        <p:spPr>
          <a:xfrm>
            <a:off x="13351817" y="1758999"/>
            <a:ext cx="9273183" cy="5715282"/>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811" name="Body Level One…"/>
          <p:cNvSpPr txBox="1">
            <a:spLocks noGrp="1"/>
          </p:cNvSpPr>
          <p:nvPr>
            <p:ph type="body" sz="quarter" idx="1"/>
          </p:nvPr>
        </p:nvSpPr>
        <p:spPr>
          <a:xfrm>
            <a:off x="13353057" y="8141658"/>
            <a:ext cx="9270704" cy="3815342"/>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812"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
        <p:nvSpPr>
          <p:cNvPr id="813" name="Service 1"/>
          <p:cNvSpPr txBox="1">
            <a:spLocks noGrp="1"/>
          </p:cNvSpPr>
          <p:nvPr>
            <p:ph type="body" sz="quarter" idx="13"/>
          </p:nvPr>
        </p:nvSpPr>
        <p:spPr>
          <a:xfrm>
            <a:off x="7731455" y="1758999"/>
            <a:ext cx="4312263" cy="954849"/>
          </a:xfrm>
          <a:prstGeom prst="rect">
            <a:avLst/>
          </a:prstGeom>
        </p:spPr>
        <p:txBody>
          <a:bodyPr anchor="ctr"/>
          <a:lstStyle>
            <a:lvl1pPr>
              <a:lnSpc>
                <a:spcPct val="100000"/>
              </a:lnSpc>
              <a:defRPr sz="3200" b="1">
                <a:solidFill>
                  <a:srgbClr val="FFFFFF"/>
                </a:solidFill>
              </a:defRPr>
            </a:lvl1pPr>
          </a:lstStyle>
          <a:p>
            <a:r>
              <a:t>Service 1</a:t>
            </a:r>
          </a:p>
        </p:txBody>
      </p:sp>
      <p:sp>
        <p:nvSpPr>
          <p:cNvPr id="814" name="Body Level One…"/>
          <p:cNvSpPr txBox="1">
            <a:spLocks noGrp="1"/>
          </p:cNvSpPr>
          <p:nvPr>
            <p:ph type="body" sz="quarter" idx="14"/>
          </p:nvPr>
        </p:nvSpPr>
        <p:spPr>
          <a:xfrm>
            <a:off x="7731455" y="2713847"/>
            <a:ext cx="4312263"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ervice 2"/>
          <p:cNvSpPr txBox="1">
            <a:spLocks noGrp="1"/>
          </p:cNvSpPr>
          <p:nvPr>
            <p:ph type="body" sz="quarter" idx="15"/>
          </p:nvPr>
        </p:nvSpPr>
        <p:spPr>
          <a:xfrm>
            <a:off x="6521301" y="5621551"/>
            <a:ext cx="4312263" cy="954850"/>
          </a:xfrm>
          <a:prstGeom prst="rect">
            <a:avLst/>
          </a:prstGeom>
        </p:spPr>
        <p:txBody>
          <a:bodyPr anchor="ctr"/>
          <a:lstStyle>
            <a:lvl1pPr>
              <a:lnSpc>
                <a:spcPct val="100000"/>
              </a:lnSpc>
              <a:defRPr sz="3200" b="1">
                <a:solidFill>
                  <a:srgbClr val="FFFFFF"/>
                </a:solidFill>
              </a:defRPr>
            </a:lvl1pPr>
          </a:lstStyle>
          <a:p>
            <a:r>
              <a:t>Service 2</a:t>
            </a:r>
          </a:p>
        </p:txBody>
      </p:sp>
      <p:sp>
        <p:nvSpPr>
          <p:cNvPr id="816" name="Body Level One…"/>
          <p:cNvSpPr txBox="1">
            <a:spLocks noGrp="1"/>
          </p:cNvSpPr>
          <p:nvPr>
            <p:ph type="body" sz="quarter" idx="16"/>
          </p:nvPr>
        </p:nvSpPr>
        <p:spPr>
          <a:xfrm>
            <a:off x="6521301" y="6576400"/>
            <a:ext cx="4312263"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817" name="Service 3"/>
          <p:cNvSpPr txBox="1">
            <a:spLocks noGrp="1"/>
          </p:cNvSpPr>
          <p:nvPr>
            <p:ph type="body" sz="quarter" idx="17"/>
          </p:nvPr>
        </p:nvSpPr>
        <p:spPr>
          <a:xfrm>
            <a:off x="5305028" y="9484104"/>
            <a:ext cx="4312263" cy="954849"/>
          </a:xfrm>
          <a:prstGeom prst="rect">
            <a:avLst/>
          </a:prstGeom>
        </p:spPr>
        <p:txBody>
          <a:bodyPr anchor="ctr"/>
          <a:lstStyle>
            <a:lvl1pPr>
              <a:lnSpc>
                <a:spcPct val="100000"/>
              </a:lnSpc>
              <a:defRPr sz="3200" b="1">
                <a:solidFill>
                  <a:srgbClr val="FFFFFF"/>
                </a:solidFill>
              </a:defRPr>
            </a:lvl1pPr>
          </a:lstStyle>
          <a:p>
            <a:r>
              <a:t>Service 3</a:t>
            </a:r>
          </a:p>
        </p:txBody>
      </p:sp>
      <p:sp>
        <p:nvSpPr>
          <p:cNvPr id="818" name="Body Level One…"/>
          <p:cNvSpPr txBox="1">
            <a:spLocks noGrp="1"/>
          </p:cNvSpPr>
          <p:nvPr>
            <p:ph type="body" sz="quarter" idx="18"/>
          </p:nvPr>
        </p:nvSpPr>
        <p:spPr>
          <a:xfrm>
            <a:off x="5305028" y="10438952"/>
            <a:ext cx="4312263" cy="1518048"/>
          </a:xfrm>
          <a:prstGeom prst="rect">
            <a:avLst/>
          </a:prstGeom>
        </p:spPr>
        <p:txBody>
          <a:bodyPr anchor="ct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819" name="Shape"/>
          <p:cNvSpPr>
            <a:spLocks noGrp="1"/>
          </p:cNvSpPr>
          <p:nvPr>
            <p:ph type="body" sz="quarter" idx="19"/>
          </p:nvPr>
        </p:nvSpPr>
        <p:spPr>
          <a:xfrm>
            <a:off x="6170942" y="1880443"/>
            <a:ext cx="1179514" cy="1179513"/>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FFFFF"/>
          </a:solidFill>
        </p:spPr>
        <p:txBody>
          <a:bodyPr lIns="38100" tIns="38100" rIns="38100" bIns="38100" anchor="ctr"/>
          <a:lstStyle/>
          <a:p>
            <a:pPr>
              <a:lnSpc>
                <a:spcPct val="100000"/>
              </a:lnSpc>
              <a:defRPr sz="3600" b="1">
                <a:solidFill>
                  <a:srgbClr val="000000"/>
                </a:solidFill>
              </a:defRPr>
            </a:pPr>
            <a:endParaRPr/>
          </a:p>
        </p:txBody>
      </p:sp>
      <p:sp>
        <p:nvSpPr>
          <p:cNvPr id="820" name="Shape"/>
          <p:cNvSpPr>
            <a:spLocks noGrp="1"/>
          </p:cNvSpPr>
          <p:nvPr>
            <p:ph type="body" sz="quarter" idx="20"/>
          </p:nvPr>
        </p:nvSpPr>
        <p:spPr>
          <a:xfrm>
            <a:off x="4960788" y="5682273"/>
            <a:ext cx="1179514" cy="1179514"/>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rgbClr val="FFFFFF"/>
          </a:solidFill>
        </p:spPr>
        <p:txBody>
          <a:bodyPr lIns="38100" tIns="38100" rIns="38100" bIns="38100" anchor="ctr"/>
          <a:lstStyle/>
          <a:p>
            <a:pPr>
              <a:lnSpc>
                <a:spcPct val="100000"/>
              </a:lnSpc>
              <a:defRPr sz="3600" b="1">
                <a:solidFill>
                  <a:srgbClr val="000000"/>
                </a:solidFill>
              </a:defRPr>
            </a:pPr>
            <a:endParaRPr/>
          </a:p>
        </p:txBody>
      </p:sp>
      <p:sp>
        <p:nvSpPr>
          <p:cNvPr id="821" name="Shape"/>
          <p:cNvSpPr>
            <a:spLocks noGrp="1"/>
          </p:cNvSpPr>
          <p:nvPr>
            <p:ph type="body" sz="quarter" idx="21"/>
          </p:nvPr>
        </p:nvSpPr>
        <p:spPr>
          <a:xfrm>
            <a:off x="3744516" y="9620468"/>
            <a:ext cx="1179513" cy="857723"/>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FFFFFF"/>
          </a:solidFill>
        </p:spPr>
        <p:txBody>
          <a:bodyPr lIns="38100" tIns="38100" rIns="38100" bIns="38100"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Services 17">
    <p:spTree>
      <p:nvGrpSpPr>
        <p:cNvPr id="1" name=""/>
        <p:cNvGrpSpPr/>
        <p:nvPr/>
      </p:nvGrpSpPr>
      <p:grpSpPr>
        <a:xfrm>
          <a:off x="0" y="0"/>
          <a:ext cx="0" cy="0"/>
          <a:chOff x="0" y="0"/>
          <a:chExt cx="0" cy="0"/>
        </a:xfrm>
      </p:grpSpPr>
      <p:sp>
        <p:nvSpPr>
          <p:cNvPr id="828" name="Title Text"/>
          <p:cNvSpPr txBox="1">
            <a:spLocks noGrp="1"/>
          </p:cNvSpPr>
          <p:nvPr>
            <p:ph type="title"/>
          </p:nvPr>
        </p:nvSpPr>
        <p:spPr>
          <a:xfrm>
            <a:off x="1758999" y="1758999"/>
            <a:ext cx="7281416"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829" name="Slide Number"/>
          <p:cNvSpPr txBox="1">
            <a:spLocks noGrp="1"/>
          </p:cNvSpPr>
          <p:nvPr>
            <p:ph type="sldNum" sz="quarter" idx="2"/>
          </p:nvPr>
        </p:nvSpPr>
        <p:spPr>
          <a:xfrm>
            <a:off x="1758999" y="11252150"/>
            <a:ext cx="679197" cy="711201"/>
          </a:xfrm>
          <a:prstGeom prst="rect">
            <a:avLst/>
          </a:prstGeom>
        </p:spPr>
        <p:txBody>
          <a:bodyPr/>
          <a:lstStyle/>
          <a:p>
            <a:fld id="{86CB4B4D-7CA3-9044-876B-883B54F8677D}" type="slidenum">
              <a:t>‹#›</a:t>
            </a:fld>
            <a:endParaRPr/>
          </a:p>
        </p:txBody>
      </p:sp>
      <p:sp>
        <p:nvSpPr>
          <p:cNvPr id="830" name="Image"/>
          <p:cNvSpPr>
            <a:spLocks noGrp="1"/>
          </p:cNvSpPr>
          <p:nvPr>
            <p:ph type="pic" sz="half" idx="13"/>
          </p:nvPr>
        </p:nvSpPr>
        <p:spPr>
          <a:xfrm>
            <a:off x="10170715" y="1766292"/>
            <a:ext cx="12447589" cy="10183416"/>
          </a:xfrm>
          <a:prstGeom prst="rect">
            <a:avLst/>
          </a:prstGeom>
        </p:spPr>
        <p:txBody>
          <a:bodyPr lIns="91439" tIns="45719" rIns="91439" bIns="45719"/>
          <a:lstStyle/>
          <a:p>
            <a:endParaRPr/>
          </a:p>
        </p:txBody>
      </p:sp>
      <p:sp>
        <p:nvSpPr>
          <p:cNvPr id="831" name="Body Level One…"/>
          <p:cNvSpPr txBox="1">
            <a:spLocks noGrp="1"/>
          </p:cNvSpPr>
          <p:nvPr>
            <p:ph type="body" sz="quarter" idx="1"/>
          </p:nvPr>
        </p:nvSpPr>
        <p:spPr>
          <a:xfrm>
            <a:off x="1758999" y="7820068"/>
            <a:ext cx="7281416" cy="308517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Services 18">
    <p:spTree>
      <p:nvGrpSpPr>
        <p:cNvPr id="1" name=""/>
        <p:cNvGrpSpPr/>
        <p:nvPr/>
      </p:nvGrpSpPr>
      <p:grpSpPr>
        <a:xfrm>
          <a:off x="0" y="0"/>
          <a:ext cx="0" cy="0"/>
          <a:chOff x="0" y="0"/>
          <a:chExt cx="0" cy="0"/>
        </a:xfrm>
      </p:grpSpPr>
      <p:sp>
        <p:nvSpPr>
          <p:cNvPr id="838" name="Title Text"/>
          <p:cNvSpPr txBox="1">
            <a:spLocks noGrp="1"/>
          </p:cNvSpPr>
          <p:nvPr>
            <p:ph type="title"/>
          </p:nvPr>
        </p:nvSpPr>
        <p:spPr>
          <a:xfrm>
            <a:off x="1758999" y="1758999"/>
            <a:ext cx="8255150"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839" name="Slide Number"/>
          <p:cNvSpPr txBox="1">
            <a:spLocks noGrp="1"/>
          </p:cNvSpPr>
          <p:nvPr>
            <p:ph type="sldNum" sz="quarter" idx="2"/>
          </p:nvPr>
        </p:nvSpPr>
        <p:spPr>
          <a:xfrm>
            <a:off x="21939107" y="11238507"/>
            <a:ext cx="679197" cy="711201"/>
          </a:xfrm>
          <a:prstGeom prst="rect">
            <a:avLst/>
          </a:prstGeom>
        </p:spPr>
        <p:txBody>
          <a:bodyPr/>
          <a:lstStyle/>
          <a:p>
            <a:fld id="{86CB4B4D-7CA3-9044-876B-883B54F8677D}" type="slidenum">
              <a:t>‹#›</a:t>
            </a:fld>
            <a:endParaRPr/>
          </a:p>
        </p:txBody>
      </p:sp>
      <p:sp>
        <p:nvSpPr>
          <p:cNvPr id="840" name="Shape"/>
          <p:cNvSpPr/>
          <p:nvPr/>
        </p:nvSpPr>
        <p:spPr>
          <a:xfrm>
            <a:off x="15004504" y="2408215"/>
            <a:ext cx="4824223"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841" name="Shape"/>
          <p:cNvSpPr/>
          <p:nvPr/>
        </p:nvSpPr>
        <p:spPr>
          <a:xfrm>
            <a:off x="18933038" y="2408215"/>
            <a:ext cx="4824223"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842" name="Shape"/>
          <p:cNvSpPr/>
          <p:nvPr/>
        </p:nvSpPr>
        <p:spPr>
          <a:xfrm>
            <a:off x="14115504" y="5584480"/>
            <a:ext cx="4824223" cy="3176264"/>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843" name="Shape"/>
          <p:cNvSpPr/>
          <p:nvPr/>
        </p:nvSpPr>
        <p:spPr>
          <a:xfrm>
            <a:off x="18044038" y="5584480"/>
            <a:ext cx="4824223" cy="3176264"/>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844" name="Square"/>
          <p:cNvSpPr>
            <a:spLocks noGrp="1"/>
          </p:cNvSpPr>
          <p:nvPr>
            <p:ph type="body" sz="quarter" idx="13"/>
          </p:nvPr>
        </p:nvSpPr>
        <p:spPr>
          <a:xfrm>
            <a:off x="16145730" y="2725463"/>
            <a:ext cx="2541771" cy="2541770"/>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845" name="Square"/>
          <p:cNvSpPr>
            <a:spLocks noGrp="1"/>
          </p:cNvSpPr>
          <p:nvPr>
            <p:ph type="body" sz="quarter" idx="14"/>
          </p:nvPr>
        </p:nvSpPr>
        <p:spPr>
          <a:xfrm>
            <a:off x="20074264" y="2725463"/>
            <a:ext cx="2541771" cy="2541770"/>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846" name="Square"/>
          <p:cNvSpPr>
            <a:spLocks noGrp="1"/>
          </p:cNvSpPr>
          <p:nvPr>
            <p:ph type="body" sz="quarter" idx="15"/>
          </p:nvPr>
        </p:nvSpPr>
        <p:spPr>
          <a:xfrm>
            <a:off x="15256730" y="5901726"/>
            <a:ext cx="2541771" cy="2541771"/>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847" name="Square"/>
          <p:cNvSpPr>
            <a:spLocks noGrp="1"/>
          </p:cNvSpPr>
          <p:nvPr>
            <p:ph type="body" sz="quarter" idx="16"/>
          </p:nvPr>
        </p:nvSpPr>
        <p:spPr>
          <a:xfrm>
            <a:off x="19185264" y="5901727"/>
            <a:ext cx="2541771" cy="2541771"/>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848" name="Body Level One…"/>
          <p:cNvSpPr txBox="1">
            <a:spLocks noGrp="1"/>
          </p:cNvSpPr>
          <p:nvPr>
            <p:ph type="body" sz="quarter" idx="1"/>
          </p:nvPr>
        </p:nvSpPr>
        <p:spPr>
          <a:xfrm>
            <a:off x="1758999" y="8458831"/>
            <a:ext cx="8255150" cy="3490877"/>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849" name="Shape"/>
          <p:cNvSpPr/>
          <p:nvPr/>
        </p:nvSpPr>
        <p:spPr>
          <a:xfrm>
            <a:off x="17159271" y="8760743"/>
            <a:ext cx="4824224"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850" name="Shape"/>
          <p:cNvSpPr/>
          <p:nvPr/>
        </p:nvSpPr>
        <p:spPr>
          <a:xfrm>
            <a:off x="13224430" y="8760743"/>
            <a:ext cx="4824223"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851" name="Square"/>
          <p:cNvSpPr>
            <a:spLocks noGrp="1"/>
          </p:cNvSpPr>
          <p:nvPr>
            <p:ph type="body" sz="quarter" idx="17"/>
          </p:nvPr>
        </p:nvSpPr>
        <p:spPr>
          <a:xfrm>
            <a:off x="18300498" y="9077990"/>
            <a:ext cx="2541771" cy="2541771"/>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852" name="Square"/>
          <p:cNvSpPr>
            <a:spLocks noGrp="1"/>
          </p:cNvSpPr>
          <p:nvPr>
            <p:ph type="body" sz="quarter" idx="18"/>
          </p:nvPr>
        </p:nvSpPr>
        <p:spPr>
          <a:xfrm>
            <a:off x="14365656" y="9077990"/>
            <a:ext cx="2541771" cy="2541771"/>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ervices 19">
    <p:spTree>
      <p:nvGrpSpPr>
        <p:cNvPr id="1" name=""/>
        <p:cNvGrpSpPr/>
        <p:nvPr/>
      </p:nvGrpSpPr>
      <p:grpSpPr>
        <a:xfrm>
          <a:off x="0" y="0"/>
          <a:ext cx="0" cy="0"/>
          <a:chOff x="0" y="0"/>
          <a:chExt cx="0" cy="0"/>
        </a:xfrm>
      </p:grpSpPr>
      <p:sp>
        <p:nvSpPr>
          <p:cNvPr id="859" name="Body Level One…"/>
          <p:cNvSpPr txBox="1">
            <a:spLocks noGrp="1"/>
          </p:cNvSpPr>
          <p:nvPr>
            <p:ph type="body" sz="quarter" idx="1"/>
          </p:nvPr>
        </p:nvSpPr>
        <p:spPr>
          <a:xfrm>
            <a:off x="15502318" y="8458831"/>
            <a:ext cx="7115986" cy="3490877"/>
          </a:xfrm>
          <a:prstGeom prst="rect">
            <a:avLst/>
          </a:prstGeom>
        </p:spPr>
        <p:txBody>
          <a:bodyPr anchor="b"/>
          <a:lstStyle>
            <a:lvl1pPr algn="r"/>
            <a:lvl2pPr algn="r"/>
            <a:lvl3pPr algn="r"/>
            <a:lvl4pPr algn="r"/>
            <a:lvl5pPr algn="r"/>
          </a:lstStyle>
          <a:p>
            <a:r>
              <a:t>Body Level One</a:t>
            </a:r>
          </a:p>
          <a:p>
            <a:pPr lvl="1"/>
            <a:r>
              <a:t>Body Level Two</a:t>
            </a:r>
          </a:p>
          <a:p>
            <a:pPr lvl="2"/>
            <a:r>
              <a:t>Body Level Three</a:t>
            </a:r>
          </a:p>
          <a:p>
            <a:pPr lvl="3"/>
            <a:r>
              <a:t>Body Level Four</a:t>
            </a:r>
          </a:p>
          <a:p>
            <a:pPr lvl="4"/>
            <a:r>
              <a:t>Body Level Five</a:t>
            </a:r>
          </a:p>
        </p:txBody>
      </p:sp>
      <p:sp>
        <p:nvSpPr>
          <p:cNvPr id="860" name="Title Text"/>
          <p:cNvSpPr txBox="1">
            <a:spLocks noGrp="1"/>
          </p:cNvSpPr>
          <p:nvPr>
            <p:ph type="title"/>
          </p:nvPr>
        </p:nvSpPr>
        <p:spPr>
          <a:xfrm>
            <a:off x="15502318" y="1758999"/>
            <a:ext cx="7115986" cy="5714157"/>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861" name="Shape"/>
          <p:cNvSpPr/>
          <p:nvPr/>
        </p:nvSpPr>
        <p:spPr>
          <a:xfrm>
            <a:off x="5817721" y="1771699"/>
            <a:ext cx="6354010" cy="2540911"/>
          </a:xfrm>
          <a:custGeom>
            <a:avLst/>
            <a:gdLst/>
            <a:ahLst/>
            <a:cxnLst>
              <a:cxn ang="0">
                <a:pos x="wd2" y="hd2"/>
              </a:cxn>
              <a:cxn ang="5400000">
                <a:pos x="wd2" y="hd2"/>
              </a:cxn>
              <a:cxn ang="10800000">
                <a:pos x="wd2" y="hd2"/>
              </a:cxn>
              <a:cxn ang="16200000">
                <a:pos x="wd2" y="hd2"/>
              </a:cxn>
            </a:cxnLst>
            <a:rect l="0" t="0" r="r" b="b"/>
            <a:pathLst>
              <a:path w="21600" h="21600" extrusionOk="0">
                <a:moveTo>
                  <a:pt x="2257" y="0"/>
                </a:moveTo>
                <a:lnTo>
                  <a:pt x="21600" y="0"/>
                </a:lnTo>
                <a:lnTo>
                  <a:pt x="19343" y="21600"/>
                </a:lnTo>
                <a:lnTo>
                  <a:pt x="0" y="21600"/>
                </a:lnTo>
                <a:lnTo>
                  <a:pt x="2257"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862" name="Rectangle"/>
          <p:cNvSpPr>
            <a:spLocks noGrp="1"/>
          </p:cNvSpPr>
          <p:nvPr>
            <p:ph type="body" sz="quarter" idx="13"/>
          </p:nvPr>
        </p:nvSpPr>
        <p:spPr>
          <a:xfrm>
            <a:off x="6962998" y="2091382"/>
            <a:ext cx="4063455" cy="190154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863" name="Shape"/>
          <p:cNvSpPr/>
          <p:nvPr/>
        </p:nvSpPr>
        <p:spPr>
          <a:xfrm>
            <a:off x="2301166" y="4318598"/>
            <a:ext cx="6354010" cy="2540911"/>
          </a:xfrm>
          <a:custGeom>
            <a:avLst/>
            <a:gdLst/>
            <a:ahLst/>
            <a:cxnLst>
              <a:cxn ang="0">
                <a:pos x="wd2" y="hd2"/>
              </a:cxn>
              <a:cxn ang="5400000">
                <a:pos x="wd2" y="hd2"/>
              </a:cxn>
              <a:cxn ang="10800000">
                <a:pos x="wd2" y="hd2"/>
              </a:cxn>
              <a:cxn ang="16200000">
                <a:pos x="wd2" y="hd2"/>
              </a:cxn>
            </a:cxnLst>
            <a:rect l="0" t="0" r="r" b="b"/>
            <a:pathLst>
              <a:path w="21600" h="21600" extrusionOk="0">
                <a:moveTo>
                  <a:pt x="2257" y="0"/>
                </a:moveTo>
                <a:lnTo>
                  <a:pt x="21600" y="0"/>
                </a:lnTo>
                <a:lnTo>
                  <a:pt x="19343" y="21600"/>
                </a:lnTo>
                <a:lnTo>
                  <a:pt x="0" y="21600"/>
                </a:lnTo>
                <a:lnTo>
                  <a:pt x="2257"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864" name="Shape"/>
          <p:cNvSpPr/>
          <p:nvPr/>
        </p:nvSpPr>
        <p:spPr>
          <a:xfrm>
            <a:off x="3596254" y="6859508"/>
            <a:ext cx="6354010" cy="2540910"/>
          </a:xfrm>
          <a:custGeom>
            <a:avLst/>
            <a:gdLst/>
            <a:ahLst/>
            <a:cxnLst>
              <a:cxn ang="0">
                <a:pos x="wd2" y="hd2"/>
              </a:cxn>
              <a:cxn ang="5400000">
                <a:pos x="wd2" y="hd2"/>
              </a:cxn>
              <a:cxn ang="10800000">
                <a:pos x="wd2" y="hd2"/>
              </a:cxn>
              <a:cxn ang="16200000">
                <a:pos x="wd2" y="hd2"/>
              </a:cxn>
            </a:cxnLst>
            <a:rect l="0" t="0" r="r" b="b"/>
            <a:pathLst>
              <a:path w="21600" h="21600" extrusionOk="0">
                <a:moveTo>
                  <a:pt x="2257" y="0"/>
                </a:moveTo>
                <a:lnTo>
                  <a:pt x="21600" y="0"/>
                </a:lnTo>
                <a:lnTo>
                  <a:pt x="19343" y="21600"/>
                </a:lnTo>
                <a:lnTo>
                  <a:pt x="0" y="21600"/>
                </a:lnTo>
                <a:lnTo>
                  <a:pt x="2257"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865" name="Shape"/>
          <p:cNvSpPr/>
          <p:nvPr/>
        </p:nvSpPr>
        <p:spPr>
          <a:xfrm>
            <a:off x="1775444" y="9400417"/>
            <a:ext cx="6354010" cy="2540911"/>
          </a:xfrm>
          <a:custGeom>
            <a:avLst/>
            <a:gdLst/>
            <a:ahLst/>
            <a:cxnLst>
              <a:cxn ang="0">
                <a:pos x="wd2" y="hd2"/>
              </a:cxn>
              <a:cxn ang="5400000">
                <a:pos x="wd2" y="hd2"/>
              </a:cxn>
              <a:cxn ang="10800000">
                <a:pos x="wd2" y="hd2"/>
              </a:cxn>
              <a:cxn ang="16200000">
                <a:pos x="wd2" y="hd2"/>
              </a:cxn>
            </a:cxnLst>
            <a:rect l="0" t="0" r="r" b="b"/>
            <a:pathLst>
              <a:path w="21600" h="21600" extrusionOk="0">
                <a:moveTo>
                  <a:pt x="2257" y="0"/>
                </a:moveTo>
                <a:lnTo>
                  <a:pt x="21600" y="0"/>
                </a:lnTo>
                <a:lnTo>
                  <a:pt x="19343" y="21600"/>
                </a:lnTo>
                <a:lnTo>
                  <a:pt x="0" y="21600"/>
                </a:lnTo>
                <a:lnTo>
                  <a:pt x="2257"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866"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
        <p:nvSpPr>
          <p:cNvPr id="867" name="Rectangle"/>
          <p:cNvSpPr>
            <a:spLocks noGrp="1"/>
          </p:cNvSpPr>
          <p:nvPr>
            <p:ph type="body" sz="quarter" idx="14"/>
          </p:nvPr>
        </p:nvSpPr>
        <p:spPr>
          <a:xfrm>
            <a:off x="4741531" y="7185180"/>
            <a:ext cx="4063456" cy="190154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868" name="Rectangle"/>
          <p:cNvSpPr>
            <a:spLocks noGrp="1"/>
          </p:cNvSpPr>
          <p:nvPr>
            <p:ph type="body" sz="quarter" idx="15"/>
          </p:nvPr>
        </p:nvSpPr>
        <p:spPr>
          <a:xfrm>
            <a:off x="3446444" y="4635286"/>
            <a:ext cx="4063455" cy="190154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869" name="Rectangle"/>
          <p:cNvSpPr>
            <a:spLocks noGrp="1"/>
          </p:cNvSpPr>
          <p:nvPr>
            <p:ph type="body" sz="quarter" idx="16"/>
          </p:nvPr>
        </p:nvSpPr>
        <p:spPr>
          <a:xfrm>
            <a:off x="2920722" y="9720100"/>
            <a:ext cx="4063455" cy="1901545"/>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Mock Up Phone 1">
    <p:spTree>
      <p:nvGrpSpPr>
        <p:cNvPr id="1" name=""/>
        <p:cNvGrpSpPr/>
        <p:nvPr/>
      </p:nvGrpSpPr>
      <p:grpSpPr>
        <a:xfrm>
          <a:off x="0" y="0"/>
          <a:ext cx="0" cy="0"/>
          <a:chOff x="0" y="0"/>
          <a:chExt cx="0" cy="0"/>
        </a:xfrm>
      </p:grpSpPr>
      <p:sp>
        <p:nvSpPr>
          <p:cNvPr id="876" name="Title Text"/>
          <p:cNvSpPr txBox="1">
            <a:spLocks noGrp="1"/>
          </p:cNvSpPr>
          <p:nvPr>
            <p:ph type="title"/>
          </p:nvPr>
        </p:nvSpPr>
        <p:spPr>
          <a:xfrm>
            <a:off x="1758999" y="1758999"/>
            <a:ext cx="7281417"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877" name="Slide Number"/>
          <p:cNvSpPr txBox="1">
            <a:spLocks noGrp="1"/>
          </p:cNvSpPr>
          <p:nvPr>
            <p:ph type="sldNum" sz="quarter" idx="2"/>
          </p:nvPr>
        </p:nvSpPr>
        <p:spPr>
          <a:xfrm>
            <a:off x="1758999" y="11252150"/>
            <a:ext cx="679197" cy="711201"/>
          </a:xfrm>
          <a:prstGeom prst="rect">
            <a:avLst/>
          </a:prstGeom>
        </p:spPr>
        <p:txBody>
          <a:bodyPr/>
          <a:lstStyle/>
          <a:p>
            <a:fld id="{86CB4B4D-7CA3-9044-876B-883B54F8677D}" type="slidenum">
              <a:t>‹#›</a:t>
            </a:fld>
            <a:endParaRPr/>
          </a:p>
        </p:txBody>
      </p:sp>
      <p:sp>
        <p:nvSpPr>
          <p:cNvPr id="878" name="Body Level One…"/>
          <p:cNvSpPr txBox="1">
            <a:spLocks noGrp="1"/>
          </p:cNvSpPr>
          <p:nvPr>
            <p:ph type="body" sz="quarter" idx="1"/>
          </p:nvPr>
        </p:nvSpPr>
        <p:spPr>
          <a:xfrm>
            <a:off x="1758999" y="8089892"/>
            <a:ext cx="7281416" cy="254552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9" name="Mobile_App_Presentation_Mock-Up_WHITE.png"/>
          <p:cNvSpPr>
            <a:spLocks noGrp="1"/>
          </p:cNvSpPr>
          <p:nvPr>
            <p:ph type="pic" idx="13"/>
          </p:nvPr>
        </p:nvSpPr>
        <p:spPr>
          <a:xfrm>
            <a:off x="9040415" y="1766292"/>
            <a:ext cx="13577889" cy="10183416"/>
          </a:xfrm>
          <a:prstGeom prst="rect">
            <a:avLst/>
          </a:prstGeom>
        </p:spPr>
        <p:txBody>
          <a:bodyPr lIns="91439" tIns="45719" rIns="91439" bIns="45719"/>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Line 2">
    <p:spTree>
      <p:nvGrpSpPr>
        <p:cNvPr id="1" name=""/>
        <p:cNvGrpSpPr/>
        <p:nvPr/>
      </p:nvGrpSpPr>
      <p:grpSpPr>
        <a:xfrm>
          <a:off x="0" y="0"/>
          <a:ext cx="0" cy="0"/>
          <a:chOff x="0" y="0"/>
          <a:chExt cx="0" cy="0"/>
        </a:xfrm>
      </p:grpSpPr>
      <p:sp>
        <p:nvSpPr>
          <p:cNvPr id="56" name="Shape"/>
          <p:cNvSpPr/>
          <p:nvPr/>
        </p:nvSpPr>
        <p:spPr>
          <a:xfrm>
            <a:off x="7670800" y="0"/>
            <a:ext cx="4521200"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EBEDE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57" name="Title Text"/>
          <p:cNvSpPr txBox="1">
            <a:spLocks noGrp="1"/>
          </p:cNvSpPr>
          <p:nvPr>
            <p:ph type="title"/>
          </p:nvPr>
        </p:nvSpPr>
        <p:spPr>
          <a:xfrm>
            <a:off x="1758999" y="1758999"/>
            <a:ext cx="9520784" cy="10198001"/>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9" name="Body Level One…"/>
          <p:cNvSpPr txBox="1">
            <a:spLocks noGrp="1"/>
          </p:cNvSpPr>
          <p:nvPr>
            <p:ph type="body" sz="quarter" idx="1"/>
          </p:nvPr>
        </p:nvSpPr>
        <p:spPr>
          <a:xfrm>
            <a:off x="13102976" y="6858000"/>
            <a:ext cx="9520785" cy="5099001"/>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Mock Up Phone 2">
    <p:spTree>
      <p:nvGrpSpPr>
        <p:cNvPr id="1" name=""/>
        <p:cNvGrpSpPr/>
        <p:nvPr/>
      </p:nvGrpSpPr>
      <p:grpSpPr>
        <a:xfrm>
          <a:off x="0" y="0"/>
          <a:ext cx="0" cy="0"/>
          <a:chOff x="0" y="0"/>
          <a:chExt cx="0" cy="0"/>
        </a:xfrm>
      </p:grpSpPr>
      <p:sp>
        <p:nvSpPr>
          <p:cNvPr id="886" name="Title Text"/>
          <p:cNvSpPr txBox="1">
            <a:spLocks noGrp="1"/>
          </p:cNvSpPr>
          <p:nvPr>
            <p:ph type="title"/>
          </p:nvPr>
        </p:nvSpPr>
        <p:spPr>
          <a:xfrm>
            <a:off x="15336887" y="1758999"/>
            <a:ext cx="7281417"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887" name="Slide Number"/>
          <p:cNvSpPr txBox="1">
            <a:spLocks noGrp="1"/>
          </p:cNvSpPr>
          <p:nvPr>
            <p:ph type="sldNum" sz="quarter" idx="2"/>
          </p:nvPr>
        </p:nvSpPr>
        <p:spPr>
          <a:xfrm>
            <a:off x="21939107" y="11252150"/>
            <a:ext cx="679197" cy="711201"/>
          </a:xfrm>
          <a:prstGeom prst="rect">
            <a:avLst/>
          </a:prstGeom>
        </p:spPr>
        <p:txBody>
          <a:bodyPr/>
          <a:lstStyle/>
          <a:p>
            <a:fld id="{86CB4B4D-7CA3-9044-876B-883B54F8677D}" type="slidenum">
              <a:t>‹#›</a:t>
            </a:fld>
            <a:endParaRPr/>
          </a:p>
        </p:txBody>
      </p:sp>
      <p:sp>
        <p:nvSpPr>
          <p:cNvPr id="888" name="Body Level One…"/>
          <p:cNvSpPr txBox="1">
            <a:spLocks noGrp="1"/>
          </p:cNvSpPr>
          <p:nvPr>
            <p:ph type="body" sz="quarter" idx="1"/>
          </p:nvPr>
        </p:nvSpPr>
        <p:spPr>
          <a:xfrm>
            <a:off x="15336887" y="8089892"/>
            <a:ext cx="7281416" cy="254552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9" name="Mobile_App_Presentation_Mock-Up_BLACK.png"/>
          <p:cNvSpPr>
            <a:spLocks noGrp="1"/>
          </p:cNvSpPr>
          <p:nvPr>
            <p:ph type="pic" idx="13"/>
          </p:nvPr>
        </p:nvSpPr>
        <p:spPr>
          <a:xfrm>
            <a:off x="1758999" y="1758999"/>
            <a:ext cx="13577889" cy="10183417"/>
          </a:xfrm>
          <a:prstGeom prst="rect">
            <a:avLst/>
          </a:prstGeom>
        </p:spPr>
        <p:txBody>
          <a:bodyPr lIns="91439" tIns="45719" rIns="91439" bIns="45719"/>
          <a:lstStyle/>
          <a:p>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Mock Up Phone 3">
    <p:spTree>
      <p:nvGrpSpPr>
        <p:cNvPr id="1" name=""/>
        <p:cNvGrpSpPr/>
        <p:nvPr/>
      </p:nvGrpSpPr>
      <p:grpSpPr>
        <a:xfrm>
          <a:off x="0" y="0"/>
          <a:ext cx="0" cy="0"/>
          <a:chOff x="0" y="0"/>
          <a:chExt cx="0" cy="0"/>
        </a:xfrm>
      </p:grpSpPr>
      <p:sp>
        <p:nvSpPr>
          <p:cNvPr id="896" name="Title Text"/>
          <p:cNvSpPr txBox="1">
            <a:spLocks noGrp="1"/>
          </p:cNvSpPr>
          <p:nvPr>
            <p:ph type="title"/>
          </p:nvPr>
        </p:nvSpPr>
        <p:spPr>
          <a:xfrm>
            <a:off x="1758999" y="1758999"/>
            <a:ext cx="8885784" cy="342422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897" name="03. Headline"/>
          <p:cNvSpPr txBox="1">
            <a:spLocks noGrp="1"/>
          </p:cNvSpPr>
          <p:nvPr>
            <p:ph type="body" sz="quarter" idx="13"/>
          </p:nvPr>
        </p:nvSpPr>
        <p:spPr>
          <a:xfrm>
            <a:off x="15286152" y="6708470"/>
            <a:ext cx="7332150" cy="954849"/>
          </a:xfrm>
          <a:prstGeom prst="rect">
            <a:avLst/>
          </a:prstGeom>
        </p:spPr>
        <p:txBody>
          <a:bodyPr anchor="ctr"/>
          <a:lstStyle>
            <a:lvl1pPr>
              <a:lnSpc>
                <a:spcPct val="100000"/>
              </a:lnSpc>
              <a:defRPr sz="3600" b="1">
                <a:solidFill>
                  <a:srgbClr val="000000"/>
                </a:solidFill>
              </a:defRPr>
            </a:lvl1pPr>
          </a:lstStyle>
          <a:p>
            <a:r>
              <a:t>03. Headline</a:t>
            </a:r>
          </a:p>
        </p:txBody>
      </p:sp>
      <p:sp>
        <p:nvSpPr>
          <p:cNvPr id="898" name="Body Level One…"/>
          <p:cNvSpPr txBox="1">
            <a:spLocks noGrp="1"/>
          </p:cNvSpPr>
          <p:nvPr>
            <p:ph type="body" sz="quarter" idx="14"/>
          </p:nvPr>
        </p:nvSpPr>
        <p:spPr>
          <a:xfrm>
            <a:off x="15286152" y="10136378"/>
            <a:ext cx="7332150" cy="120795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9" name="04. Headline"/>
          <p:cNvSpPr txBox="1">
            <a:spLocks noGrp="1"/>
          </p:cNvSpPr>
          <p:nvPr>
            <p:ph type="body" sz="quarter" idx="15"/>
          </p:nvPr>
        </p:nvSpPr>
        <p:spPr>
          <a:xfrm>
            <a:off x="15286152" y="9181530"/>
            <a:ext cx="7332150" cy="954849"/>
          </a:xfrm>
          <a:prstGeom prst="rect">
            <a:avLst/>
          </a:prstGeom>
        </p:spPr>
        <p:txBody>
          <a:bodyPr anchor="ctr"/>
          <a:lstStyle>
            <a:lvl1pPr>
              <a:lnSpc>
                <a:spcPct val="100000"/>
              </a:lnSpc>
              <a:defRPr sz="3600" b="1">
                <a:solidFill>
                  <a:srgbClr val="000000"/>
                </a:solidFill>
              </a:defRPr>
            </a:lvl1pPr>
          </a:lstStyle>
          <a:p>
            <a:r>
              <a:t>04. Headline</a:t>
            </a:r>
          </a:p>
        </p:txBody>
      </p:sp>
      <p:sp>
        <p:nvSpPr>
          <p:cNvPr id="900" name="Body Level One…"/>
          <p:cNvSpPr txBox="1">
            <a:spLocks noGrp="1"/>
          </p:cNvSpPr>
          <p:nvPr>
            <p:ph type="body" sz="quarter" idx="16"/>
          </p:nvPr>
        </p:nvSpPr>
        <p:spPr>
          <a:xfrm>
            <a:off x="15286152" y="2713847"/>
            <a:ext cx="7332150" cy="12009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1" name="01. Headline"/>
          <p:cNvSpPr txBox="1">
            <a:spLocks noGrp="1"/>
          </p:cNvSpPr>
          <p:nvPr>
            <p:ph type="body" sz="quarter" idx="17"/>
          </p:nvPr>
        </p:nvSpPr>
        <p:spPr>
          <a:xfrm>
            <a:off x="15286152" y="1758999"/>
            <a:ext cx="7332151" cy="954849"/>
          </a:xfrm>
          <a:prstGeom prst="rect">
            <a:avLst/>
          </a:prstGeom>
        </p:spPr>
        <p:txBody>
          <a:bodyPr anchor="ctr"/>
          <a:lstStyle>
            <a:lvl1pPr>
              <a:lnSpc>
                <a:spcPct val="100000"/>
              </a:lnSpc>
              <a:defRPr sz="3600" b="1">
                <a:solidFill>
                  <a:srgbClr val="000000"/>
                </a:solidFill>
              </a:defRPr>
            </a:lvl1pPr>
          </a:lstStyle>
          <a:p>
            <a:r>
              <a:t>01. Headline</a:t>
            </a:r>
          </a:p>
        </p:txBody>
      </p:sp>
      <p:sp>
        <p:nvSpPr>
          <p:cNvPr id="902" name="Body Level One…"/>
          <p:cNvSpPr txBox="1">
            <a:spLocks noGrp="1"/>
          </p:cNvSpPr>
          <p:nvPr>
            <p:ph type="body" sz="quarter" idx="18"/>
          </p:nvPr>
        </p:nvSpPr>
        <p:spPr>
          <a:xfrm>
            <a:off x="15286152" y="5186907"/>
            <a:ext cx="7332150" cy="119358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3" name="02. Headline"/>
          <p:cNvSpPr txBox="1">
            <a:spLocks noGrp="1"/>
          </p:cNvSpPr>
          <p:nvPr>
            <p:ph type="body" sz="quarter" idx="19"/>
          </p:nvPr>
        </p:nvSpPr>
        <p:spPr>
          <a:xfrm>
            <a:off x="15286152" y="4232059"/>
            <a:ext cx="7332150" cy="954849"/>
          </a:xfrm>
          <a:prstGeom prst="rect">
            <a:avLst/>
          </a:prstGeom>
        </p:spPr>
        <p:txBody>
          <a:bodyPr anchor="ctr"/>
          <a:lstStyle>
            <a:lvl1pPr>
              <a:lnSpc>
                <a:spcPct val="100000"/>
              </a:lnSpc>
              <a:defRPr sz="3600" b="1">
                <a:solidFill>
                  <a:srgbClr val="000000"/>
                </a:solidFill>
              </a:defRPr>
            </a:lvl1pPr>
          </a:lstStyle>
          <a:p>
            <a:r>
              <a:t>02. Headline</a:t>
            </a:r>
          </a:p>
        </p:txBody>
      </p:sp>
      <p:sp>
        <p:nvSpPr>
          <p:cNvPr id="904" name="Body Level One…"/>
          <p:cNvSpPr txBox="1">
            <a:spLocks noGrp="1"/>
          </p:cNvSpPr>
          <p:nvPr>
            <p:ph type="body" sz="quarter" idx="20"/>
          </p:nvPr>
        </p:nvSpPr>
        <p:spPr>
          <a:xfrm>
            <a:off x="15286152" y="7652603"/>
            <a:ext cx="7332150" cy="12116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5" name="Slide Number"/>
          <p:cNvSpPr txBox="1">
            <a:spLocks noGrp="1"/>
          </p:cNvSpPr>
          <p:nvPr>
            <p:ph type="sldNum" sz="quarter" idx="2"/>
          </p:nvPr>
        </p:nvSpPr>
        <p:spPr>
          <a:xfrm>
            <a:off x="11852402" y="1766363"/>
            <a:ext cx="679197" cy="711201"/>
          </a:xfrm>
          <a:prstGeom prst="rect">
            <a:avLst/>
          </a:prstGeom>
        </p:spPr>
        <p:txBody>
          <a:bodyPr/>
          <a:lstStyle/>
          <a:p>
            <a:fld id="{86CB4B4D-7CA3-9044-876B-883B54F8677D}" type="slidenum">
              <a:t>‹#›</a:t>
            </a:fld>
            <a:endParaRPr/>
          </a:p>
        </p:txBody>
      </p:sp>
      <p:sp>
        <p:nvSpPr>
          <p:cNvPr id="906" name="Mobile_App_Presentation_Mock-Up_WHITE.png"/>
          <p:cNvSpPr>
            <a:spLocks noGrp="1"/>
          </p:cNvSpPr>
          <p:nvPr>
            <p:ph type="pic" sz="half" idx="21"/>
          </p:nvPr>
        </p:nvSpPr>
        <p:spPr>
          <a:xfrm>
            <a:off x="1758999" y="5183225"/>
            <a:ext cx="11427334" cy="8570501"/>
          </a:xfrm>
          <a:prstGeom prst="rect">
            <a:avLst/>
          </a:prstGeom>
        </p:spPr>
        <p:txBody>
          <a:bodyPr lIns="91439" tIns="45719" rIns="91439" bIns="45719"/>
          <a:lstStyle/>
          <a:p>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Mock Up Phone 4">
    <p:spTree>
      <p:nvGrpSpPr>
        <p:cNvPr id="1" name=""/>
        <p:cNvGrpSpPr/>
        <p:nvPr/>
      </p:nvGrpSpPr>
      <p:grpSpPr>
        <a:xfrm>
          <a:off x="0" y="0"/>
          <a:ext cx="0" cy="0"/>
          <a:chOff x="0" y="0"/>
          <a:chExt cx="0" cy="0"/>
        </a:xfrm>
      </p:grpSpPr>
      <p:sp>
        <p:nvSpPr>
          <p:cNvPr id="913" name="Body Level One…"/>
          <p:cNvSpPr txBox="1">
            <a:spLocks noGrp="1"/>
          </p:cNvSpPr>
          <p:nvPr>
            <p:ph type="body" sz="quarter" idx="13"/>
          </p:nvPr>
        </p:nvSpPr>
        <p:spPr>
          <a:xfrm>
            <a:off x="1758999" y="2713847"/>
            <a:ext cx="7332150" cy="12009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14" name="Title Text"/>
          <p:cNvSpPr txBox="1">
            <a:spLocks noGrp="1"/>
          </p:cNvSpPr>
          <p:nvPr>
            <p:ph type="title"/>
          </p:nvPr>
        </p:nvSpPr>
        <p:spPr>
          <a:xfrm>
            <a:off x="13732519" y="1758999"/>
            <a:ext cx="8885785" cy="3424227"/>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915" name="03. Headline"/>
          <p:cNvSpPr txBox="1">
            <a:spLocks noGrp="1"/>
          </p:cNvSpPr>
          <p:nvPr>
            <p:ph type="body" sz="quarter" idx="14"/>
          </p:nvPr>
        </p:nvSpPr>
        <p:spPr>
          <a:xfrm>
            <a:off x="1758999" y="6708470"/>
            <a:ext cx="7332150" cy="954849"/>
          </a:xfrm>
          <a:prstGeom prst="rect">
            <a:avLst/>
          </a:prstGeom>
        </p:spPr>
        <p:txBody>
          <a:bodyPr anchor="ctr"/>
          <a:lstStyle>
            <a:lvl1pPr>
              <a:lnSpc>
                <a:spcPct val="100000"/>
              </a:lnSpc>
              <a:defRPr sz="3600" b="1">
                <a:solidFill>
                  <a:srgbClr val="000000"/>
                </a:solidFill>
              </a:defRPr>
            </a:lvl1pPr>
          </a:lstStyle>
          <a:p>
            <a:r>
              <a:t>03. Headline</a:t>
            </a:r>
          </a:p>
        </p:txBody>
      </p:sp>
      <p:sp>
        <p:nvSpPr>
          <p:cNvPr id="916" name="Body Level One…"/>
          <p:cNvSpPr txBox="1">
            <a:spLocks noGrp="1"/>
          </p:cNvSpPr>
          <p:nvPr>
            <p:ph type="body" sz="quarter" idx="15"/>
          </p:nvPr>
        </p:nvSpPr>
        <p:spPr>
          <a:xfrm>
            <a:off x="1758999" y="10136378"/>
            <a:ext cx="7332150" cy="120795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17" name="04. Headline"/>
          <p:cNvSpPr txBox="1">
            <a:spLocks noGrp="1"/>
          </p:cNvSpPr>
          <p:nvPr>
            <p:ph type="body" sz="quarter" idx="16"/>
          </p:nvPr>
        </p:nvSpPr>
        <p:spPr>
          <a:xfrm>
            <a:off x="1758999" y="9181530"/>
            <a:ext cx="7332150" cy="954849"/>
          </a:xfrm>
          <a:prstGeom prst="rect">
            <a:avLst/>
          </a:prstGeom>
        </p:spPr>
        <p:txBody>
          <a:bodyPr anchor="ctr"/>
          <a:lstStyle>
            <a:lvl1pPr>
              <a:lnSpc>
                <a:spcPct val="100000"/>
              </a:lnSpc>
              <a:defRPr sz="3600" b="1">
                <a:solidFill>
                  <a:srgbClr val="000000"/>
                </a:solidFill>
              </a:defRPr>
            </a:lvl1pPr>
          </a:lstStyle>
          <a:p>
            <a:r>
              <a:t>04. Headline</a:t>
            </a:r>
          </a:p>
        </p:txBody>
      </p:sp>
      <p:sp>
        <p:nvSpPr>
          <p:cNvPr id="918" name="01. Headline"/>
          <p:cNvSpPr txBox="1">
            <a:spLocks noGrp="1"/>
          </p:cNvSpPr>
          <p:nvPr>
            <p:ph type="body" sz="quarter" idx="17"/>
          </p:nvPr>
        </p:nvSpPr>
        <p:spPr>
          <a:xfrm>
            <a:off x="1758999" y="1758999"/>
            <a:ext cx="7332151" cy="954849"/>
          </a:xfrm>
          <a:prstGeom prst="rect">
            <a:avLst/>
          </a:prstGeom>
        </p:spPr>
        <p:txBody>
          <a:bodyPr anchor="ctr"/>
          <a:lstStyle>
            <a:lvl1pPr>
              <a:lnSpc>
                <a:spcPct val="100000"/>
              </a:lnSpc>
              <a:defRPr sz="3600" b="1">
                <a:solidFill>
                  <a:srgbClr val="000000"/>
                </a:solidFill>
              </a:defRPr>
            </a:lvl1pPr>
          </a:lstStyle>
          <a:p>
            <a:r>
              <a:t>01. Headline</a:t>
            </a:r>
          </a:p>
        </p:txBody>
      </p:sp>
      <p:sp>
        <p:nvSpPr>
          <p:cNvPr id="919" name="Body Level One…"/>
          <p:cNvSpPr txBox="1">
            <a:spLocks noGrp="1"/>
          </p:cNvSpPr>
          <p:nvPr>
            <p:ph type="body" sz="quarter" idx="18"/>
          </p:nvPr>
        </p:nvSpPr>
        <p:spPr>
          <a:xfrm>
            <a:off x="1758999" y="5186907"/>
            <a:ext cx="7332150" cy="119358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02. Headline"/>
          <p:cNvSpPr txBox="1">
            <a:spLocks noGrp="1"/>
          </p:cNvSpPr>
          <p:nvPr>
            <p:ph type="body" sz="quarter" idx="19"/>
          </p:nvPr>
        </p:nvSpPr>
        <p:spPr>
          <a:xfrm>
            <a:off x="1758999" y="4232059"/>
            <a:ext cx="7332150" cy="954849"/>
          </a:xfrm>
          <a:prstGeom prst="rect">
            <a:avLst/>
          </a:prstGeom>
        </p:spPr>
        <p:txBody>
          <a:bodyPr anchor="ctr"/>
          <a:lstStyle>
            <a:lvl1pPr>
              <a:lnSpc>
                <a:spcPct val="100000"/>
              </a:lnSpc>
              <a:defRPr sz="3600" b="1">
                <a:solidFill>
                  <a:srgbClr val="000000"/>
                </a:solidFill>
              </a:defRPr>
            </a:lvl1pPr>
          </a:lstStyle>
          <a:p>
            <a:r>
              <a:t>02. Headline</a:t>
            </a:r>
          </a:p>
        </p:txBody>
      </p:sp>
      <p:sp>
        <p:nvSpPr>
          <p:cNvPr id="921" name="Body Level One…"/>
          <p:cNvSpPr txBox="1">
            <a:spLocks noGrp="1"/>
          </p:cNvSpPr>
          <p:nvPr>
            <p:ph type="body" sz="quarter" idx="20"/>
          </p:nvPr>
        </p:nvSpPr>
        <p:spPr>
          <a:xfrm>
            <a:off x="1758999" y="7652603"/>
            <a:ext cx="7332150" cy="12116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2" name="Slide Number"/>
          <p:cNvSpPr txBox="1">
            <a:spLocks noGrp="1"/>
          </p:cNvSpPr>
          <p:nvPr>
            <p:ph type="sldNum" sz="quarter" idx="2"/>
          </p:nvPr>
        </p:nvSpPr>
        <p:spPr>
          <a:xfrm>
            <a:off x="11852402" y="1766363"/>
            <a:ext cx="679197" cy="711201"/>
          </a:xfrm>
          <a:prstGeom prst="rect">
            <a:avLst/>
          </a:prstGeom>
        </p:spPr>
        <p:txBody>
          <a:bodyPr/>
          <a:lstStyle/>
          <a:p>
            <a:fld id="{86CB4B4D-7CA3-9044-876B-883B54F8677D}" type="slidenum">
              <a:t>‹#›</a:t>
            </a:fld>
            <a:endParaRPr/>
          </a:p>
        </p:txBody>
      </p:sp>
      <p:sp>
        <p:nvSpPr>
          <p:cNvPr id="923" name="Mobile_App_Presentation_Mock-Up_BLACK.png"/>
          <p:cNvSpPr>
            <a:spLocks noGrp="1"/>
          </p:cNvSpPr>
          <p:nvPr>
            <p:ph type="pic" sz="half" idx="21"/>
          </p:nvPr>
        </p:nvSpPr>
        <p:spPr>
          <a:xfrm>
            <a:off x="11190969" y="5183225"/>
            <a:ext cx="11427335" cy="8570501"/>
          </a:xfrm>
          <a:prstGeom prst="rect">
            <a:avLst/>
          </a:prstGeom>
        </p:spPr>
        <p:txBody>
          <a:bodyPr lIns="91439" tIns="45719" rIns="91439" bIns="45719"/>
          <a:lstStyle/>
          <a:p>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Mock Up Laptop Air">
    <p:spTree>
      <p:nvGrpSpPr>
        <p:cNvPr id="1" name=""/>
        <p:cNvGrpSpPr/>
        <p:nvPr/>
      </p:nvGrpSpPr>
      <p:grpSpPr>
        <a:xfrm>
          <a:off x="0" y="0"/>
          <a:ext cx="0" cy="0"/>
          <a:chOff x="0" y="0"/>
          <a:chExt cx="0" cy="0"/>
        </a:xfrm>
      </p:grpSpPr>
      <p:sp>
        <p:nvSpPr>
          <p:cNvPr id="930" name="Shape"/>
          <p:cNvSpPr/>
          <p:nvPr/>
        </p:nvSpPr>
        <p:spPr>
          <a:xfrm>
            <a:off x="13568759"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EBEDE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931" name="Title Text"/>
          <p:cNvSpPr txBox="1">
            <a:spLocks noGrp="1"/>
          </p:cNvSpPr>
          <p:nvPr>
            <p:ph type="title"/>
          </p:nvPr>
        </p:nvSpPr>
        <p:spPr>
          <a:xfrm>
            <a:off x="1758999" y="1758999"/>
            <a:ext cx="7281417"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932"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
        <p:nvSpPr>
          <p:cNvPr id="933" name="Body Level One…"/>
          <p:cNvSpPr txBox="1">
            <a:spLocks noGrp="1"/>
          </p:cNvSpPr>
          <p:nvPr>
            <p:ph type="body" sz="quarter" idx="1"/>
          </p:nvPr>
        </p:nvSpPr>
        <p:spPr>
          <a:xfrm>
            <a:off x="1758999" y="8089892"/>
            <a:ext cx="6345585" cy="38598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934" name="Laptop-air.pdf" descr="Laptop-air.pdf"/>
          <p:cNvPicPr>
            <a:picLocks noChangeAspect="1"/>
          </p:cNvPicPr>
          <p:nvPr/>
        </p:nvPicPr>
        <p:blipFill>
          <a:blip r:embed="rId2">
            <a:extLst/>
          </a:blip>
          <a:srcRect/>
          <a:stretch>
            <a:fillRect/>
          </a:stretch>
        </p:blipFill>
        <p:spPr>
          <a:xfrm>
            <a:off x="9040415" y="4434796"/>
            <a:ext cx="13577889" cy="7514995"/>
          </a:xfrm>
          <a:prstGeom prst="rect">
            <a:avLst/>
          </a:prstGeom>
          <a:ln w="12700">
            <a:miter lim="400000"/>
          </a:ln>
        </p:spPr>
      </p:pic>
      <p:sp>
        <p:nvSpPr>
          <p:cNvPr id="935" name="Rectangle"/>
          <p:cNvSpPr>
            <a:spLocks noGrp="1"/>
          </p:cNvSpPr>
          <p:nvPr>
            <p:ph type="body" sz="quarter" idx="13"/>
          </p:nvPr>
        </p:nvSpPr>
        <p:spPr>
          <a:xfrm>
            <a:off x="10756900" y="4979193"/>
            <a:ext cx="10071200" cy="6171606"/>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Mock Up Laptop 2">
    <p:spTree>
      <p:nvGrpSpPr>
        <p:cNvPr id="1" name=""/>
        <p:cNvGrpSpPr/>
        <p:nvPr/>
      </p:nvGrpSpPr>
      <p:grpSpPr>
        <a:xfrm>
          <a:off x="0" y="0"/>
          <a:ext cx="0" cy="0"/>
          <a:chOff x="0" y="0"/>
          <a:chExt cx="0" cy="0"/>
        </a:xfrm>
      </p:grpSpPr>
      <p:sp>
        <p:nvSpPr>
          <p:cNvPr id="942" name="Shape"/>
          <p:cNvSpPr/>
          <p:nvPr/>
        </p:nvSpPr>
        <p:spPr>
          <a:xfrm>
            <a:off x="13568759"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EBEDE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943" name="Title Text"/>
          <p:cNvSpPr txBox="1">
            <a:spLocks noGrp="1"/>
          </p:cNvSpPr>
          <p:nvPr>
            <p:ph type="title"/>
          </p:nvPr>
        </p:nvSpPr>
        <p:spPr>
          <a:xfrm>
            <a:off x="1758999" y="1758999"/>
            <a:ext cx="7281417"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944"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
        <p:nvSpPr>
          <p:cNvPr id="945" name="Body Level One…"/>
          <p:cNvSpPr txBox="1">
            <a:spLocks noGrp="1"/>
          </p:cNvSpPr>
          <p:nvPr>
            <p:ph type="body" sz="quarter" idx="1"/>
          </p:nvPr>
        </p:nvSpPr>
        <p:spPr>
          <a:xfrm>
            <a:off x="1758999" y="8089892"/>
            <a:ext cx="6351241" cy="38598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946" name="Laptop.pdf" descr="Laptop.pdf"/>
          <p:cNvPicPr>
            <a:picLocks noChangeAspect="1"/>
          </p:cNvPicPr>
          <p:nvPr/>
        </p:nvPicPr>
        <p:blipFill>
          <a:blip r:embed="rId2">
            <a:extLst/>
          </a:blip>
          <a:srcRect/>
          <a:stretch>
            <a:fillRect/>
          </a:stretch>
        </p:blipFill>
        <p:spPr>
          <a:xfrm>
            <a:off x="9040415" y="4137395"/>
            <a:ext cx="13577889" cy="7812141"/>
          </a:xfrm>
          <a:prstGeom prst="rect">
            <a:avLst/>
          </a:prstGeom>
          <a:ln w="12700">
            <a:miter lim="400000"/>
          </a:ln>
        </p:spPr>
      </p:pic>
      <p:sp>
        <p:nvSpPr>
          <p:cNvPr id="947" name="Rectangle"/>
          <p:cNvSpPr>
            <a:spLocks noGrp="1"/>
          </p:cNvSpPr>
          <p:nvPr>
            <p:ph type="body" sz="half" idx="13"/>
          </p:nvPr>
        </p:nvSpPr>
        <p:spPr>
          <a:xfrm>
            <a:off x="10629900" y="4531543"/>
            <a:ext cx="10373518" cy="6506568"/>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Mock Up Monitor">
    <p:spTree>
      <p:nvGrpSpPr>
        <p:cNvPr id="1" name=""/>
        <p:cNvGrpSpPr/>
        <p:nvPr/>
      </p:nvGrpSpPr>
      <p:grpSpPr>
        <a:xfrm>
          <a:off x="0" y="0"/>
          <a:ext cx="0" cy="0"/>
          <a:chOff x="0" y="0"/>
          <a:chExt cx="0" cy="0"/>
        </a:xfrm>
      </p:grpSpPr>
      <p:sp>
        <p:nvSpPr>
          <p:cNvPr id="954" name="Shape"/>
          <p:cNvSpPr/>
          <p:nvPr/>
        </p:nvSpPr>
        <p:spPr>
          <a:xfrm>
            <a:off x="12192000" y="0"/>
            <a:ext cx="4521200"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EBEDE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955" name="Title Text"/>
          <p:cNvSpPr txBox="1">
            <a:spLocks noGrp="1"/>
          </p:cNvSpPr>
          <p:nvPr>
            <p:ph type="title"/>
          </p:nvPr>
        </p:nvSpPr>
        <p:spPr>
          <a:xfrm>
            <a:off x="1758999" y="1758999"/>
            <a:ext cx="7281417"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956"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
        <p:nvSpPr>
          <p:cNvPr id="957" name="Body Level One…"/>
          <p:cNvSpPr txBox="1">
            <a:spLocks noGrp="1"/>
          </p:cNvSpPr>
          <p:nvPr>
            <p:ph type="body" sz="quarter" idx="1"/>
          </p:nvPr>
        </p:nvSpPr>
        <p:spPr>
          <a:xfrm>
            <a:off x="1758999" y="8089892"/>
            <a:ext cx="7281416" cy="385981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958" name="Monitor.pdf" descr="Monitor.pdf"/>
          <p:cNvPicPr>
            <a:picLocks noChangeAspect="1"/>
          </p:cNvPicPr>
          <p:nvPr/>
        </p:nvPicPr>
        <p:blipFill>
          <a:blip r:embed="rId2">
            <a:extLst/>
          </a:blip>
          <a:srcRect/>
          <a:stretch>
            <a:fillRect/>
          </a:stretch>
        </p:blipFill>
        <p:spPr>
          <a:xfrm>
            <a:off x="11584338" y="3524845"/>
            <a:ext cx="11034010" cy="8424863"/>
          </a:xfrm>
          <a:prstGeom prst="rect">
            <a:avLst/>
          </a:prstGeom>
          <a:ln w="12700">
            <a:miter lim="400000"/>
          </a:ln>
        </p:spPr>
      </p:pic>
      <p:sp>
        <p:nvSpPr>
          <p:cNvPr id="959" name="Rectangle"/>
          <p:cNvSpPr>
            <a:spLocks noGrp="1"/>
          </p:cNvSpPr>
          <p:nvPr>
            <p:ph type="body" sz="quarter" idx="13"/>
          </p:nvPr>
        </p:nvSpPr>
        <p:spPr>
          <a:xfrm>
            <a:off x="12051604" y="3966591"/>
            <a:ext cx="10099479" cy="5872412"/>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Mock Up Black Pad ">
    <p:spTree>
      <p:nvGrpSpPr>
        <p:cNvPr id="1" name=""/>
        <p:cNvGrpSpPr/>
        <p:nvPr/>
      </p:nvGrpSpPr>
      <p:grpSpPr>
        <a:xfrm>
          <a:off x="0" y="0"/>
          <a:ext cx="0" cy="0"/>
          <a:chOff x="0" y="0"/>
          <a:chExt cx="0" cy="0"/>
        </a:xfrm>
      </p:grpSpPr>
      <p:sp>
        <p:nvSpPr>
          <p:cNvPr id="966" name="Shape"/>
          <p:cNvSpPr/>
          <p:nvPr/>
        </p:nvSpPr>
        <p:spPr>
          <a:xfrm>
            <a:off x="14840743"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EBEDE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967" name="Title Text"/>
          <p:cNvSpPr txBox="1">
            <a:spLocks noGrp="1"/>
          </p:cNvSpPr>
          <p:nvPr>
            <p:ph type="title"/>
          </p:nvPr>
        </p:nvSpPr>
        <p:spPr>
          <a:xfrm>
            <a:off x="1758999" y="1758999"/>
            <a:ext cx="7281417"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968"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
        <p:nvSpPr>
          <p:cNvPr id="969" name="Body Level One…"/>
          <p:cNvSpPr txBox="1">
            <a:spLocks noGrp="1"/>
          </p:cNvSpPr>
          <p:nvPr>
            <p:ph type="body" sz="quarter" idx="1"/>
          </p:nvPr>
        </p:nvSpPr>
        <p:spPr>
          <a:xfrm>
            <a:off x="1758999" y="8089892"/>
            <a:ext cx="7281416" cy="385981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970" name="Pad-black.pdf" descr="Pad-black.pdf"/>
          <p:cNvPicPr>
            <a:picLocks noChangeAspect="1"/>
          </p:cNvPicPr>
          <p:nvPr/>
        </p:nvPicPr>
        <p:blipFill>
          <a:blip r:embed="rId2">
            <a:extLst/>
          </a:blip>
          <a:srcRect/>
          <a:stretch>
            <a:fillRect/>
          </a:stretch>
        </p:blipFill>
        <p:spPr>
          <a:xfrm>
            <a:off x="14259577" y="3524845"/>
            <a:ext cx="5683533" cy="8424863"/>
          </a:xfrm>
          <a:prstGeom prst="rect">
            <a:avLst/>
          </a:prstGeom>
          <a:ln w="12700">
            <a:miter lim="400000"/>
          </a:ln>
        </p:spPr>
      </p:pic>
      <p:sp>
        <p:nvSpPr>
          <p:cNvPr id="971" name="Rectangle"/>
          <p:cNvSpPr>
            <a:spLocks noGrp="1"/>
          </p:cNvSpPr>
          <p:nvPr>
            <p:ph type="body" sz="quarter" idx="13"/>
          </p:nvPr>
        </p:nvSpPr>
        <p:spPr>
          <a:xfrm>
            <a:off x="14540805" y="4347591"/>
            <a:ext cx="5121079" cy="6779371"/>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Mock Up White Pad">
    <p:bg>
      <p:bgPr>
        <a:solidFill>
          <a:srgbClr val="000000"/>
        </a:solidFill>
        <a:effectLst/>
      </p:bgPr>
    </p:bg>
    <p:spTree>
      <p:nvGrpSpPr>
        <p:cNvPr id="1" name=""/>
        <p:cNvGrpSpPr/>
        <p:nvPr/>
      </p:nvGrpSpPr>
      <p:grpSpPr>
        <a:xfrm>
          <a:off x="0" y="0"/>
          <a:ext cx="0" cy="0"/>
          <a:chOff x="0" y="0"/>
          <a:chExt cx="0" cy="0"/>
        </a:xfrm>
      </p:grpSpPr>
      <p:sp>
        <p:nvSpPr>
          <p:cNvPr id="978" name="Shape"/>
          <p:cNvSpPr/>
          <p:nvPr/>
        </p:nvSpPr>
        <p:spPr>
          <a:xfrm>
            <a:off x="14840743"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2E3135"/>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979" name="Title Text"/>
          <p:cNvSpPr txBox="1">
            <a:spLocks noGrp="1"/>
          </p:cNvSpPr>
          <p:nvPr>
            <p:ph type="title"/>
          </p:nvPr>
        </p:nvSpPr>
        <p:spPr>
          <a:xfrm>
            <a:off x="1758999" y="1758999"/>
            <a:ext cx="7281417" cy="5714157"/>
          </a:xfrm>
          <a:prstGeom prst="rect">
            <a:avLst/>
          </a:prstGeom>
        </p:spPr>
        <p:txBody>
          <a:bodyPr/>
          <a:lstStyle>
            <a:lvl1pPr>
              <a:lnSpc>
                <a:spcPct val="70000"/>
              </a:lnSpc>
              <a:defRPr sz="11200" spc="-336" baseline="8928">
                <a:solidFill>
                  <a:srgbClr val="FFFFFF"/>
                </a:solidFill>
              </a:defRPr>
            </a:lvl1pPr>
          </a:lstStyle>
          <a:p>
            <a:r>
              <a:t>Title Text</a:t>
            </a:r>
          </a:p>
        </p:txBody>
      </p:sp>
      <p:sp>
        <p:nvSpPr>
          <p:cNvPr id="980" name="Slide Number"/>
          <p:cNvSpPr txBox="1">
            <a:spLocks noGrp="1"/>
          </p:cNvSpPr>
          <p:nvPr>
            <p:ph type="sldNum" sz="quarter" idx="2"/>
          </p:nvPr>
        </p:nvSpPr>
        <p:spPr>
          <a:xfrm>
            <a:off x="21939107" y="1758999"/>
            <a:ext cx="679197" cy="711201"/>
          </a:xfrm>
          <a:prstGeom prst="rect">
            <a:avLst/>
          </a:prstGeom>
        </p:spPr>
        <p:txBody>
          <a:bodyPr/>
          <a:lstStyle>
            <a:lvl1pPr>
              <a:defRPr>
                <a:solidFill>
                  <a:srgbClr val="DCDEE0"/>
                </a:solidFill>
              </a:defRPr>
            </a:lvl1pPr>
          </a:lstStyle>
          <a:p>
            <a:fld id="{86CB4B4D-7CA3-9044-876B-883B54F8677D}" type="slidenum">
              <a:t>‹#›</a:t>
            </a:fld>
            <a:endParaRPr/>
          </a:p>
        </p:txBody>
      </p:sp>
      <p:sp>
        <p:nvSpPr>
          <p:cNvPr id="981" name="Body Level One…"/>
          <p:cNvSpPr txBox="1">
            <a:spLocks noGrp="1"/>
          </p:cNvSpPr>
          <p:nvPr>
            <p:ph type="body" sz="quarter" idx="1"/>
          </p:nvPr>
        </p:nvSpPr>
        <p:spPr>
          <a:xfrm>
            <a:off x="1758999" y="8089892"/>
            <a:ext cx="7281416" cy="3859817"/>
          </a:xfrm>
          <a:prstGeom prst="rect">
            <a:avLst/>
          </a:prstGeom>
        </p:spPr>
        <p:txBody>
          <a:bodyP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pic>
        <p:nvPicPr>
          <p:cNvPr id="982" name="Pad-white.pdf" descr="Pad-white.pdf"/>
          <p:cNvPicPr>
            <a:picLocks noChangeAspect="1"/>
          </p:cNvPicPr>
          <p:nvPr/>
        </p:nvPicPr>
        <p:blipFill>
          <a:blip r:embed="rId2">
            <a:extLst/>
          </a:blip>
          <a:srcRect/>
          <a:stretch>
            <a:fillRect/>
          </a:stretch>
        </p:blipFill>
        <p:spPr>
          <a:xfrm>
            <a:off x="14255587" y="3524845"/>
            <a:ext cx="5691515" cy="8424862"/>
          </a:xfrm>
          <a:prstGeom prst="rect">
            <a:avLst/>
          </a:prstGeom>
          <a:ln w="12700">
            <a:miter lim="400000"/>
          </a:ln>
        </p:spPr>
      </p:pic>
      <p:sp>
        <p:nvSpPr>
          <p:cNvPr id="983" name="Rectangle"/>
          <p:cNvSpPr>
            <a:spLocks noGrp="1"/>
          </p:cNvSpPr>
          <p:nvPr>
            <p:ph type="body" sz="quarter" idx="13"/>
          </p:nvPr>
        </p:nvSpPr>
        <p:spPr>
          <a:xfrm>
            <a:off x="14502705" y="4347591"/>
            <a:ext cx="5197279" cy="6779371"/>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Mock Up Black Phone">
    <p:spTree>
      <p:nvGrpSpPr>
        <p:cNvPr id="1" name=""/>
        <p:cNvGrpSpPr/>
        <p:nvPr/>
      </p:nvGrpSpPr>
      <p:grpSpPr>
        <a:xfrm>
          <a:off x="0" y="0"/>
          <a:ext cx="0" cy="0"/>
          <a:chOff x="0" y="0"/>
          <a:chExt cx="0" cy="0"/>
        </a:xfrm>
      </p:grpSpPr>
      <p:sp>
        <p:nvSpPr>
          <p:cNvPr id="990" name="Shape"/>
          <p:cNvSpPr/>
          <p:nvPr/>
        </p:nvSpPr>
        <p:spPr>
          <a:xfrm>
            <a:off x="14840743"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EBEDE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991" name="Title Text"/>
          <p:cNvSpPr txBox="1">
            <a:spLocks noGrp="1"/>
          </p:cNvSpPr>
          <p:nvPr>
            <p:ph type="title"/>
          </p:nvPr>
        </p:nvSpPr>
        <p:spPr>
          <a:xfrm>
            <a:off x="1758999" y="1758999"/>
            <a:ext cx="7281417"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992"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
        <p:nvSpPr>
          <p:cNvPr id="993" name="Body Level One…"/>
          <p:cNvSpPr txBox="1">
            <a:spLocks noGrp="1"/>
          </p:cNvSpPr>
          <p:nvPr>
            <p:ph type="body" sz="quarter" idx="1"/>
          </p:nvPr>
        </p:nvSpPr>
        <p:spPr>
          <a:xfrm>
            <a:off x="1758999" y="8089892"/>
            <a:ext cx="7281416" cy="385981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Mock Up White Phone">
    <p:bg>
      <p:bgPr>
        <a:solidFill>
          <a:srgbClr val="000000"/>
        </a:solidFill>
        <a:effectLst/>
      </p:bgPr>
    </p:bg>
    <p:spTree>
      <p:nvGrpSpPr>
        <p:cNvPr id="1" name=""/>
        <p:cNvGrpSpPr/>
        <p:nvPr/>
      </p:nvGrpSpPr>
      <p:grpSpPr>
        <a:xfrm>
          <a:off x="0" y="0"/>
          <a:ext cx="0" cy="0"/>
          <a:chOff x="0" y="0"/>
          <a:chExt cx="0" cy="0"/>
        </a:xfrm>
      </p:grpSpPr>
      <p:sp>
        <p:nvSpPr>
          <p:cNvPr id="1000" name="Shape"/>
          <p:cNvSpPr/>
          <p:nvPr/>
        </p:nvSpPr>
        <p:spPr>
          <a:xfrm>
            <a:off x="14840743"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2E3135"/>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001" name="Title Text"/>
          <p:cNvSpPr txBox="1">
            <a:spLocks noGrp="1"/>
          </p:cNvSpPr>
          <p:nvPr>
            <p:ph type="title"/>
          </p:nvPr>
        </p:nvSpPr>
        <p:spPr>
          <a:xfrm>
            <a:off x="1758999" y="1758999"/>
            <a:ext cx="7281417" cy="5714157"/>
          </a:xfrm>
          <a:prstGeom prst="rect">
            <a:avLst/>
          </a:prstGeom>
        </p:spPr>
        <p:txBody>
          <a:bodyPr/>
          <a:lstStyle>
            <a:lvl1pPr>
              <a:lnSpc>
                <a:spcPct val="70000"/>
              </a:lnSpc>
              <a:defRPr sz="11200" spc="-336" baseline="8928">
                <a:solidFill>
                  <a:srgbClr val="FFFFFF"/>
                </a:solidFill>
              </a:defRPr>
            </a:lvl1pPr>
          </a:lstStyle>
          <a:p>
            <a:r>
              <a:t>Title Text</a:t>
            </a:r>
          </a:p>
        </p:txBody>
      </p:sp>
      <p:sp>
        <p:nvSpPr>
          <p:cNvPr id="1002" name="Slide Number"/>
          <p:cNvSpPr txBox="1">
            <a:spLocks noGrp="1"/>
          </p:cNvSpPr>
          <p:nvPr>
            <p:ph type="sldNum" sz="quarter" idx="2"/>
          </p:nvPr>
        </p:nvSpPr>
        <p:spPr>
          <a:xfrm>
            <a:off x="21939107" y="1758999"/>
            <a:ext cx="679197" cy="711201"/>
          </a:xfrm>
          <a:prstGeom prst="rect">
            <a:avLst/>
          </a:prstGeom>
        </p:spPr>
        <p:txBody>
          <a:bodyPr/>
          <a:lstStyle>
            <a:lvl1pPr>
              <a:defRPr>
                <a:solidFill>
                  <a:srgbClr val="DCDEE0"/>
                </a:solidFill>
              </a:defRPr>
            </a:lvl1pPr>
          </a:lstStyle>
          <a:p>
            <a:fld id="{86CB4B4D-7CA3-9044-876B-883B54F8677D}" type="slidenum">
              <a:t>‹#›</a:t>
            </a:fld>
            <a:endParaRPr/>
          </a:p>
        </p:txBody>
      </p:sp>
      <p:sp>
        <p:nvSpPr>
          <p:cNvPr id="1003" name="Body Level One…"/>
          <p:cNvSpPr txBox="1">
            <a:spLocks noGrp="1"/>
          </p:cNvSpPr>
          <p:nvPr>
            <p:ph type="body" sz="quarter" idx="1"/>
          </p:nvPr>
        </p:nvSpPr>
        <p:spPr>
          <a:xfrm>
            <a:off x="1758999" y="8089892"/>
            <a:ext cx="7281416" cy="3859817"/>
          </a:xfrm>
          <a:prstGeom prst="rect">
            <a:avLst/>
          </a:prstGeom>
        </p:spPr>
        <p:txBody>
          <a:bodyPr/>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pic>
        <p:nvPicPr>
          <p:cNvPr id="1004" name="Phone-white.pdf" descr="Phone-white.pdf"/>
          <p:cNvPicPr>
            <a:picLocks noChangeAspect="1"/>
          </p:cNvPicPr>
          <p:nvPr/>
        </p:nvPicPr>
        <p:blipFill>
          <a:blip r:embed="rId2">
            <a:extLst/>
          </a:blip>
          <a:srcRect/>
          <a:stretch>
            <a:fillRect/>
          </a:stretch>
        </p:blipFill>
        <p:spPr>
          <a:xfrm>
            <a:off x="15105091" y="3524845"/>
            <a:ext cx="3992506" cy="8424862"/>
          </a:xfrm>
          <a:prstGeom prst="rect">
            <a:avLst/>
          </a:prstGeom>
          <a:ln w="12700">
            <a:miter lim="400000"/>
          </a:ln>
        </p:spPr>
      </p:pic>
      <p:sp>
        <p:nvSpPr>
          <p:cNvPr id="1005" name="Rectangle"/>
          <p:cNvSpPr>
            <a:spLocks noGrp="1"/>
          </p:cNvSpPr>
          <p:nvPr>
            <p:ph type="body" sz="quarter" idx="13"/>
          </p:nvPr>
        </p:nvSpPr>
        <p:spPr>
          <a:xfrm>
            <a:off x="15354424" y="4755331"/>
            <a:ext cx="3493842" cy="6074967"/>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ine 2 Inverted">
    <p:bg>
      <p:bgPr>
        <a:solidFill>
          <a:srgbClr val="000000"/>
        </a:solidFill>
        <a:effectLst/>
      </p:bgPr>
    </p:bg>
    <p:spTree>
      <p:nvGrpSpPr>
        <p:cNvPr id="1" name=""/>
        <p:cNvGrpSpPr/>
        <p:nvPr/>
      </p:nvGrpSpPr>
      <p:grpSpPr>
        <a:xfrm>
          <a:off x="0" y="0"/>
          <a:ext cx="0" cy="0"/>
          <a:chOff x="0" y="0"/>
          <a:chExt cx="0" cy="0"/>
        </a:xfrm>
      </p:grpSpPr>
      <p:sp>
        <p:nvSpPr>
          <p:cNvPr id="66" name="Shape"/>
          <p:cNvSpPr/>
          <p:nvPr/>
        </p:nvSpPr>
        <p:spPr>
          <a:xfrm>
            <a:off x="7670800" y="0"/>
            <a:ext cx="4521200"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2E3135"/>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67" name="Title Text"/>
          <p:cNvSpPr txBox="1">
            <a:spLocks noGrp="1"/>
          </p:cNvSpPr>
          <p:nvPr>
            <p:ph type="title"/>
          </p:nvPr>
        </p:nvSpPr>
        <p:spPr>
          <a:xfrm>
            <a:off x="1758999" y="1758999"/>
            <a:ext cx="9520784" cy="10198001"/>
          </a:xfrm>
          <a:prstGeom prst="rect">
            <a:avLst/>
          </a:prstGeom>
        </p:spPr>
        <p:txBody>
          <a:bodyPr/>
          <a:lstStyle>
            <a:lvl1pPr algn="r">
              <a:lnSpc>
                <a:spcPct val="70000"/>
              </a:lnSpc>
              <a:defRPr sz="11200" spc="-336" baseline="8928">
                <a:solidFill>
                  <a:srgbClr val="FFFFFF"/>
                </a:solidFill>
              </a:defRPr>
            </a:lvl1pPr>
          </a:lstStyle>
          <a:p>
            <a:r>
              <a:t>Title Text</a:t>
            </a:r>
          </a:p>
        </p:txBody>
      </p:sp>
      <p:sp>
        <p:nvSpPr>
          <p:cNvPr id="68" name="Slide Number"/>
          <p:cNvSpPr txBox="1">
            <a:spLocks noGrp="1"/>
          </p:cNvSpPr>
          <p:nvPr>
            <p:ph type="sldNum" sz="quarter" idx="2"/>
          </p:nvPr>
        </p:nvSpPr>
        <p:spPr>
          <a:prstGeom prst="rect">
            <a:avLst/>
          </a:prstGeom>
        </p:spPr>
        <p:txBody>
          <a:bodyPr/>
          <a:lstStyle>
            <a:lvl1pPr>
              <a:defRPr>
                <a:solidFill>
                  <a:srgbClr val="DCDEE0"/>
                </a:solidFill>
              </a:defRPr>
            </a:lvl1pPr>
          </a:lstStyle>
          <a:p>
            <a:fld id="{86CB4B4D-7CA3-9044-876B-883B54F8677D}" type="slidenum">
              <a:t>‹#›</a:t>
            </a:fld>
            <a:endParaRPr/>
          </a:p>
        </p:txBody>
      </p:sp>
      <p:sp>
        <p:nvSpPr>
          <p:cNvPr id="69" name="Body Level One…"/>
          <p:cNvSpPr txBox="1">
            <a:spLocks noGrp="1"/>
          </p:cNvSpPr>
          <p:nvPr>
            <p:ph type="body" sz="quarter" idx="1"/>
          </p:nvPr>
        </p:nvSpPr>
        <p:spPr>
          <a:xfrm>
            <a:off x="13102976" y="6858000"/>
            <a:ext cx="9520785" cy="5099001"/>
          </a:xfrm>
          <a:prstGeom prst="rect">
            <a:avLst/>
          </a:prstGeom>
        </p:spPr>
        <p:txBody>
          <a:bodyPr anchor="b"/>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Mock Up Black Pod">
    <p:spTree>
      <p:nvGrpSpPr>
        <p:cNvPr id="1" name=""/>
        <p:cNvGrpSpPr/>
        <p:nvPr/>
      </p:nvGrpSpPr>
      <p:grpSpPr>
        <a:xfrm>
          <a:off x="0" y="0"/>
          <a:ext cx="0" cy="0"/>
          <a:chOff x="0" y="0"/>
          <a:chExt cx="0" cy="0"/>
        </a:xfrm>
      </p:grpSpPr>
      <p:sp>
        <p:nvSpPr>
          <p:cNvPr id="1012" name="Shape"/>
          <p:cNvSpPr/>
          <p:nvPr/>
        </p:nvSpPr>
        <p:spPr>
          <a:xfrm>
            <a:off x="14840743"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EBEDE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013" name="Title Text"/>
          <p:cNvSpPr txBox="1">
            <a:spLocks noGrp="1"/>
          </p:cNvSpPr>
          <p:nvPr>
            <p:ph type="title"/>
          </p:nvPr>
        </p:nvSpPr>
        <p:spPr>
          <a:xfrm>
            <a:off x="1758999" y="1758999"/>
            <a:ext cx="7281417"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014"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
        <p:nvSpPr>
          <p:cNvPr id="1015" name="Body Level One…"/>
          <p:cNvSpPr txBox="1">
            <a:spLocks noGrp="1"/>
          </p:cNvSpPr>
          <p:nvPr>
            <p:ph type="body" sz="quarter" idx="1"/>
          </p:nvPr>
        </p:nvSpPr>
        <p:spPr>
          <a:xfrm>
            <a:off x="1758999" y="8089892"/>
            <a:ext cx="7281416" cy="385981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1016" name="Pod-black.pdf" descr="Pod-black.pdf"/>
          <p:cNvPicPr>
            <a:picLocks noChangeAspect="1"/>
          </p:cNvPicPr>
          <p:nvPr/>
        </p:nvPicPr>
        <p:blipFill>
          <a:blip r:embed="rId2">
            <a:extLst/>
          </a:blip>
          <a:srcRect/>
          <a:stretch>
            <a:fillRect/>
          </a:stretch>
        </p:blipFill>
        <p:spPr>
          <a:xfrm>
            <a:off x="14589735" y="3524845"/>
            <a:ext cx="5023218" cy="8424863"/>
          </a:xfrm>
          <a:prstGeom prst="rect">
            <a:avLst/>
          </a:prstGeom>
          <a:ln w="12700">
            <a:miter lim="400000"/>
          </a:ln>
        </p:spPr>
      </p:pic>
      <p:sp>
        <p:nvSpPr>
          <p:cNvPr id="1017" name="Rectangle"/>
          <p:cNvSpPr>
            <a:spLocks noGrp="1"/>
          </p:cNvSpPr>
          <p:nvPr>
            <p:ph type="body" sz="quarter" idx="13"/>
          </p:nvPr>
        </p:nvSpPr>
        <p:spPr>
          <a:xfrm>
            <a:off x="14957152" y="3944834"/>
            <a:ext cx="4288384" cy="3253880"/>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Break 1">
    <p:spTree>
      <p:nvGrpSpPr>
        <p:cNvPr id="1" name=""/>
        <p:cNvGrpSpPr/>
        <p:nvPr/>
      </p:nvGrpSpPr>
      <p:grpSpPr>
        <a:xfrm>
          <a:off x="0" y="0"/>
          <a:ext cx="0" cy="0"/>
          <a:chOff x="0" y="0"/>
          <a:chExt cx="0" cy="0"/>
        </a:xfrm>
      </p:grpSpPr>
      <p:sp>
        <p:nvSpPr>
          <p:cNvPr id="1024" name="Title Text"/>
          <p:cNvSpPr txBox="1">
            <a:spLocks noGrp="1"/>
          </p:cNvSpPr>
          <p:nvPr>
            <p:ph type="title"/>
          </p:nvPr>
        </p:nvSpPr>
        <p:spPr>
          <a:xfrm>
            <a:off x="-882369" y="1758999"/>
            <a:ext cx="23500673" cy="10190709"/>
          </a:xfrm>
          <a:prstGeom prst="rect">
            <a:avLst/>
          </a:prstGeom>
        </p:spPr>
        <p:txBody>
          <a:bodyPr/>
          <a:lstStyle>
            <a:lvl1pPr>
              <a:lnSpc>
                <a:spcPct val="70000"/>
              </a:lnSpc>
              <a:defRPr sz="21200" spc="-635" baseline="4716"/>
            </a:lvl1pPr>
          </a:lstStyle>
          <a:p>
            <a:r>
              <a:t>Title Text</a:t>
            </a:r>
          </a:p>
        </p:txBody>
      </p:sp>
      <p:sp>
        <p:nvSpPr>
          <p:cNvPr id="1025"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reak 2">
    <p:bg>
      <p:bgPr>
        <a:solidFill>
          <a:srgbClr val="000000"/>
        </a:solidFill>
        <a:effectLst/>
      </p:bgPr>
    </p:bg>
    <p:spTree>
      <p:nvGrpSpPr>
        <p:cNvPr id="1" name=""/>
        <p:cNvGrpSpPr/>
        <p:nvPr/>
      </p:nvGrpSpPr>
      <p:grpSpPr>
        <a:xfrm>
          <a:off x="0" y="0"/>
          <a:ext cx="0" cy="0"/>
          <a:chOff x="0" y="0"/>
          <a:chExt cx="0" cy="0"/>
        </a:xfrm>
      </p:grpSpPr>
      <p:sp>
        <p:nvSpPr>
          <p:cNvPr id="1032" name="Title Text"/>
          <p:cNvSpPr txBox="1">
            <a:spLocks noGrp="1"/>
          </p:cNvSpPr>
          <p:nvPr>
            <p:ph type="title"/>
          </p:nvPr>
        </p:nvSpPr>
        <p:spPr>
          <a:xfrm>
            <a:off x="-882369" y="1758999"/>
            <a:ext cx="23500673" cy="10190709"/>
          </a:xfrm>
          <a:prstGeom prst="rect">
            <a:avLst/>
          </a:prstGeom>
        </p:spPr>
        <p:txBody>
          <a:bodyPr/>
          <a:lstStyle>
            <a:lvl1pPr>
              <a:lnSpc>
                <a:spcPct val="70000"/>
              </a:lnSpc>
              <a:defRPr sz="21200" spc="-635" baseline="4716">
                <a:solidFill>
                  <a:srgbClr val="FFFFFF"/>
                </a:solidFill>
              </a:defRPr>
            </a:lvl1pPr>
          </a:lstStyle>
          <a:p>
            <a:r>
              <a:t>Title Text</a:t>
            </a:r>
          </a:p>
        </p:txBody>
      </p:sp>
      <p:sp>
        <p:nvSpPr>
          <p:cNvPr id="1033"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Break 3">
    <p:bg>
      <p:bgPr>
        <a:solidFill>
          <a:srgbClr val="00CEAE"/>
        </a:solidFill>
        <a:effectLst/>
      </p:bgPr>
    </p:bg>
    <p:spTree>
      <p:nvGrpSpPr>
        <p:cNvPr id="1" name=""/>
        <p:cNvGrpSpPr/>
        <p:nvPr/>
      </p:nvGrpSpPr>
      <p:grpSpPr>
        <a:xfrm>
          <a:off x="0" y="0"/>
          <a:ext cx="0" cy="0"/>
          <a:chOff x="0" y="0"/>
          <a:chExt cx="0" cy="0"/>
        </a:xfrm>
      </p:grpSpPr>
      <p:sp>
        <p:nvSpPr>
          <p:cNvPr id="1040" name="Rectangle"/>
          <p:cNvSpPr>
            <a:spLocks noGrp="1"/>
          </p:cNvSpPr>
          <p:nvPr>
            <p:ph type="body" idx="13"/>
          </p:nvPr>
        </p:nvSpPr>
        <p:spPr>
          <a:xfrm>
            <a:off x="0" y="0"/>
            <a:ext cx="24384000" cy="13716001"/>
          </a:xfrm>
          <a:prstGeom prst="rect">
            <a:avLst/>
          </a:prstGeom>
          <a:solidFill>
            <a:srgbClr val="2E3135"/>
          </a:solidFill>
        </p:spPr>
        <p:txBody>
          <a:bodyPr anchor="ctr"/>
          <a:lstStyle/>
          <a:p>
            <a:pPr>
              <a:lnSpc>
                <a:spcPct val="100000"/>
              </a:lnSpc>
              <a:defRPr sz="3600" b="1">
                <a:solidFill>
                  <a:srgbClr val="000000"/>
                </a:solidFill>
              </a:defRPr>
            </a:pPr>
            <a:endParaRPr/>
          </a:p>
        </p:txBody>
      </p:sp>
      <p:sp>
        <p:nvSpPr>
          <p:cNvPr id="1041" name="Title Text"/>
          <p:cNvSpPr txBox="1">
            <a:spLocks noGrp="1"/>
          </p:cNvSpPr>
          <p:nvPr>
            <p:ph type="title"/>
          </p:nvPr>
        </p:nvSpPr>
        <p:spPr>
          <a:xfrm>
            <a:off x="-882369" y="1758999"/>
            <a:ext cx="23500673" cy="10190709"/>
          </a:xfrm>
          <a:prstGeom prst="rect">
            <a:avLst/>
          </a:prstGeom>
        </p:spPr>
        <p:txBody>
          <a:bodyPr/>
          <a:lstStyle>
            <a:lvl1pPr>
              <a:lnSpc>
                <a:spcPct val="70000"/>
              </a:lnSpc>
              <a:defRPr sz="21200" spc="-635" baseline="4716">
                <a:solidFill>
                  <a:srgbClr val="FFFFFF"/>
                </a:solidFill>
              </a:defRPr>
            </a:lvl1pPr>
          </a:lstStyle>
          <a:p>
            <a:r>
              <a:t>Title Text</a:t>
            </a:r>
          </a:p>
        </p:txBody>
      </p:sp>
      <p:sp>
        <p:nvSpPr>
          <p:cNvPr id="1042"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Break 4">
    <p:spTree>
      <p:nvGrpSpPr>
        <p:cNvPr id="1" name=""/>
        <p:cNvGrpSpPr/>
        <p:nvPr/>
      </p:nvGrpSpPr>
      <p:grpSpPr>
        <a:xfrm>
          <a:off x="0" y="0"/>
          <a:ext cx="0" cy="0"/>
          <a:chOff x="0" y="0"/>
          <a:chExt cx="0" cy="0"/>
        </a:xfrm>
      </p:grpSpPr>
      <p:sp>
        <p:nvSpPr>
          <p:cNvPr id="1049" name="Title Text"/>
          <p:cNvSpPr txBox="1">
            <a:spLocks noGrp="1"/>
          </p:cNvSpPr>
          <p:nvPr>
            <p:ph type="title"/>
          </p:nvPr>
        </p:nvSpPr>
        <p:spPr>
          <a:xfrm>
            <a:off x="1765697" y="1758999"/>
            <a:ext cx="20852607" cy="13193929"/>
          </a:xfrm>
          <a:prstGeom prst="rect">
            <a:avLst/>
          </a:prstGeom>
        </p:spPr>
        <p:txBody>
          <a:bodyPr anchor="b"/>
          <a:lstStyle>
            <a:lvl1pPr>
              <a:lnSpc>
                <a:spcPct val="70000"/>
              </a:lnSpc>
              <a:defRPr sz="21200" spc="-635" baseline="4716"/>
            </a:lvl1pPr>
          </a:lstStyle>
          <a:p>
            <a:r>
              <a:t>Title Text</a:t>
            </a:r>
          </a:p>
        </p:txBody>
      </p:sp>
      <p:sp>
        <p:nvSpPr>
          <p:cNvPr id="1050"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reak 5">
    <p:bg>
      <p:bgPr>
        <a:solidFill>
          <a:srgbClr val="000000"/>
        </a:solidFill>
        <a:effectLst/>
      </p:bgPr>
    </p:bg>
    <p:spTree>
      <p:nvGrpSpPr>
        <p:cNvPr id="1" name=""/>
        <p:cNvGrpSpPr/>
        <p:nvPr/>
      </p:nvGrpSpPr>
      <p:grpSpPr>
        <a:xfrm>
          <a:off x="0" y="0"/>
          <a:ext cx="0" cy="0"/>
          <a:chOff x="0" y="0"/>
          <a:chExt cx="0" cy="0"/>
        </a:xfrm>
      </p:grpSpPr>
      <p:sp>
        <p:nvSpPr>
          <p:cNvPr id="1057" name="Title Text"/>
          <p:cNvSpPr txBox="1">
            <a:spLocks noGrp="1"/>
          </p:cNvSpPr>
          <p:nvPr>
            <p:ph type="title"/>
          </p:nvPr>
        </p:nvSpPr>
        <p:spPr>
          <a:xfrm>
            <a:off x="1765697" y="1758999"/>
            <a:ext cx="20852607" cy="13193929"/>
          </a:xfrm>
          <a:prstGeom prst="rect">
            <a:avLst/>
          </a:prstGeom>
        </p:spPr>
        <p:txBody>
          <a:bodyPr anchor="b"/>
          <a:lstStyle>
            <a:lvl1pPr>
              <a:lnSpc>
                <a:spcPct val="70000"/>
              </a:lnSpc>
              <a:defRPr sz="21200" spc="-635" baseline="4716">
                <a:solidFill>
                  <a:srgbClr val="FFFFFF"/>
                </a:solidFill>
              </a:defRPr>
            </a:lvl1pPr>
          </a:lstStyle>
          <a:p>
            <a:r>
              <a:t>Title Text</a:t>
            </a:r>
          </a:p>
        </p:txBody>
      </p:sp>
      <p:sp>
        <p:nvSpPr>
          <p:cNvPr id="1058"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reak 6">
    <p:bg>
      <p:bgPr>
        <a:solidFill>
          <a:srgbClr val="00CEAE"/>
        </a:solidFill>
        <a:effectLst/>
      </p:bgPr>
    </p:bg>
    <p:spTree>
      <p:nvGrpSpPr>
        <p:cNvPr id="1" name=""/>
        <p:cNvGrpSpPr/>
        <p:nvPr/>
      </p:nvGrpSpPr>
      <p:grpSpPr>
        <a:xfrm>
          <a:off x="0" y="0"/>
          <a:ext cx="0" cy="0"/>
          <a:chOff x="0" y="0"/>
          <a:chExt cx="0" cy="0"/>
        </a:xfrm>
      </p:grpSpPr>
      <p:sp>
        <p:nvSpPr>
          <p:cNvPr id="1065" name="Rectangle"/>
          <p:cNvSpPr>
            <a:spLocks noGrp="1"/>
          </p:cNvSpPr>
          <p:nvPr>
            <p:ph type="body" idx="13"/>
          </p:nvPr>
        </p:nvSpPr>
        <p:spPr>
          <a:xfrm>
            <a:off x="0" y="0"/>
            <a:ext cx="24384000" cy="13716001"/>
          </a:xfrm>
          <a:prstGeom prst="rect">
            <a:avLst/>
          </a:prstGeom>
          <a:solidFill>
            <a:srgbClr val="2E3135"/>
          </a:solidFill>
        </p:spPr>
        <p:txBody>
          <a:bodyPr anchor="ctr"/>
          <a:lstStyle/>
          <a:p>
            <a:pPr>
              <a:lnSpc>
                <a:spcPct val="100000"/>
              </a:lnSpc>
              <a:defRPr sz="3600" b="1">
                <a:solidFill>
                  <a:srgbClr val="000000"/>
                </a:solidFill>
              </a:defRPr>
            </a:pPr>
            <a:endParaRPr/>
          </a:p>
        </p:txBody>
      </p:sp>
      <p:sp>
        <p:nvSpPr>
          <p:cNvPr id="1066" name="Title Text"/>
          <p:cNvSpPr txBox="1">
            <a:spLocks noGrp="1"/>
          </p:cNvSpPr>
          <p:nvPr>
            <p:ph type="title"/>
          </p:nvPr>
        </p:nvSpPr>
        <p:spPr>
          <a:xfrm>
            <a:off x="1765697" y="1758999"/>
            <a:ext cx="20852607" cy="13193929"/>
          </a:xfrm>
          <a:prstGeom prst="rect">
            <a:avLst/>
          </a:prstGeom>
        </p:spPr>
        <p:txBody>
          <a:bodyPr anchor="b"/>
          <a:lstStyle>
            <a:lvl1pPr>
              <a:lnSpc>
                <a:spcPct val="70000"/>
              </a:lnSpc>
              <a:defRPr sz="21200" spc="-635" baseline="4716">
                <a:solidFill>
                  <a:srgbClr val="FFFFFF"/>
                </a:solidFill>
              </a:defRPr>
            </a:lvl1pPr>
          </a:lstStyle>
          <a:p>
            <a:r>
              <a:t>Title Text</a:t>
            </a:r>
          </a:p>
        </p:txBody>
      </p:sp>
      <p:sp>
        <p:nvSpPr>
          <p:cNvPr id="1067"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reak 7">
    <p:spTree>
      <p:nvGrpSpPr>
        <p:cNvPr id="1" name=""/>
        <p:cNvGrpSpPr/>
        <p:nvPr/>
      </p:nvGrpSpPr>
      <p:grpSpPr>
        <a:xfrm>
          <a:off x="0" y="0"/>
          <a:ext cx="0" cy="0"/>
          <a:chOff x="0" y="0"/>
          <a:chExt cx="0" cy="0"/>
        </a:xfrm>
      </p:grpSpPr>
      <p:sp>
        <p:nvSpPr>
          <p:cNvPr id="1074" name="Line"/>
          <p:cNvSpPr/>
          <p:nvPr/>
        </p:nvSpPr>
        <p:spPr>
          <a:xfrm flipH="1" flipV="1">
            <a:off x="7437127" y="7301"/>
            <a:ext cx="9509746" cy="13701458"/>
          </a:xfrm>
          <a:prstGeom prst="line">
            <a:avLst/>
          </a:pr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075" name="Triangle"/>
          <p:cNvSpPr>
            <a:spLocks noGrp="1"/>
          </p:cNvSpPr>
          <p:nvPr>
            <p:ph type="body" sz="quarter" idx="13"/>
          </p:nvPr>
        </p:nvSpPr>
        <p:spPr>
          <a:xfrm>
            <a:off x="7749397" y="3685430"/>
            <a:ext cx="8885205" cy="63451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CDEE0"/>
          </a:solidFill>
        </p:spPr>
        <p:txBody>
          <a:bodyPr anchor="ctr"/>
          <a:lstStyle/>
          <a:p>
            <a:pPr>
              <a:lnSpc>
                <a:spcPct val="100000"/>
              </a:lnSpc>
              <a:defRPr sz="3600" b="1">
                <a:solidFill>
                  <a:srgbClr val="000000"/>
                </a:solidFill>
              </a:defRPr>
            </a:pPr>
            <a:endParaRPr/>
          </a:p>
        </p:txBody>
      </p:sp>
      <p:sp>
        <p:nvSpPr>
          <p:cNvPr id="1076" name="Title Text"/>
          <p:cNvSpPr txBox="1">
            <a:spLocks noGrp="1"/>
          </p:cNvSpPr>
          <p:nvPr>
            <p:ph type="title"/>
          </p:nvPr>
        </p:nvSpPr>
        <p:spPr>
          <a:xfrm>
            <a:off x="12192000" y="1758999"/>
            <a:ext cx="10426304" cy="10198002"/>
          </a:xfrm>
          <a:prstGeom prst="rect">
            <a:avLst/>
          </a:prstGeom>
        </p:spPr>
        <p:txBody>
          <a:bodyPr anchor="ct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077" name="Object"/>
          <p:cNvSpPr txBox="1">
            <a:spLocks noGrp="1"/>
          </p:cNvSpPr>
          <p:nvPr>
            <p:ph sz="quarter" idx="3"/>
          </p:nvPr>
        </p:nvSpPr>
        <p:spPr>
          <a:xfrm>
            <a:off x="10384201" y="8148324"/>
            <a:ext cx="3615598" cy="711201"/>
          </a:xfrm>
          <a:prstGeom prst="rect">
            <a:avLst/>
          </a:prstGeom>
        </p:spPr>
        <p:txBody>
          <a:bodyPr anchor="ctr">
            <a:normAutofit/>
          </a:bodyPr>
          <a:lstStyle/>
          <a:p>
            <a:pPr>
              <a:lnSpc>
                <a:spcPct val="100000"/>
              </a:lnSpc>
              <a:defRPr sz="5600">
                <a:solidFill>
                  <a:srgbClr val="000000"/>
                </a:solidFill>
                <a:latin typeface="Gill Sans"/>
                <a:ea typeface="Gill Sans"/>
                <a:cs typeface="Gill Sans"/>
                <a:sym typeface="Gill Sans"/>
              </a:defRPr>
            </a:pPr>
            <a:endParaRPr/>
          </a:p>
        </p:txBody>
      </p:sp>
      <p:sp>
        <p:nvSpPr>
          <p:cNvPr id="1078"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Break 8">
    <p:bg>
      <p:bgPr>
        <a:solidFill>
          <a:srgbClr val="000000"/>
        </a:solidFill>
        <a:effectLst/>
      </p:bgPr>
    </p:bg>
    <p:spTree>
      <p:nvGrpSpPr>
        <p:cNvPr id="1" name=""/>
        <p:cNvGrpSpPr/>
        <p:nvPr/>
      </p:nvGrpSpPr>
      <p:grpSpPr>
        <a:xfrm>
          <a:off x="0" y="0"/>
          <a:ext cx="0" cy="0"/>
          <a:chOff x="0" y="0"/>
          <a:chExt cx="0" cy="0"/>
        </a:xfrm>
      </p:grpSpPr>
      <p:sp>
        <p:nvSpPr>
          <p:cNvPr id="1085" name="Line"/>
          <p:cNvSpPr/>
          <p:nvPr/>
        </p:nvSpPr>
        <p:spPr>
          <a:xfrm flipH="1" flipV="1">
            <a:off x="7437127" y="7271"/>
            <a:ext cx="9509746" cy="13701458"/>
          </a:xfrm>
          <a:prstGeom prst="line">
            <a:avLst/>
          </a:prstGeom>
          <a:ln w="25400">
            <a:solidFill>
              <a:srgbClr val="53585F"/>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086" name="Triangle"/>
          <p:cNvSpPr>
            <a:spLocks noGrp="1"/>
          </p:cNvSpPr>
          <p:nvPr>
            <p:ph type="body" sz="quarter" idx="13"/>
          </p:nvPr>
        </p:nvSpPr>
        <p:spPr>
          <a:xfrm>
            <a:off x="7749397" y="3685430"/>
            <a:ext cx="8885205" cy="63451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CDEE0"/>
          </a:solidFill>
        </p:spPr>
        <p:txBody>
          <a:bodyPr anchor="ctr"/>
          <a:lstStyle/>
          <a:p>
            <a:pPr>
              <a:lnSpc>
                <a:spcPct val="100000"/>
              </a:lnSpc>
              <a:defRPr sz="3600" b="1">
                <a:solidFill>
                  <a:srgbClr val="000000"/>
                </a:solidFill>
              </a:defRPr>
            </a:pPr>
            <a:endParaRPr/>
          </a:p>
        </p:txBody>
      </p:sp>
      <p:sp>
        <p:nvSpPr>
          <p:cNvPr id="1087" name="Title Text"/>
          <p:cNvSpPr txBox="1">
            <a:spLocks noGrp="1"/>
          </p:cNvSpPr>
          <p:nvPr>
            <p:ph type="title"/>
          </p:nvPr>
        </p:nvSpPr>
        <p:spPr>
          <a:xfrm>
            <a:off x="12192000" y="1758999"/>
            <a:ext cx="10426304" cy="10198002"/>
          </a:xfrm>
          <a:prstGeom prst="rect">
            <a:avLst/>
          </a:prstGeom>
        </p:spPr>
        <p:txBody>
          <a:bodyPr anchor="ctr"/>
          <a:lstStyle>
            <a:lvl1pPr>
              <a:lnSpc>
                <a:spcPct val="70000"/>
              </a:lnSpc>
              <a:defRPr sz="11200" spc="-336" baseline="8928">
                <a:solidFill>
                  <a:srgbClr val="FFFFFF"/>
                </a:solidFill>
              </a:defRPr>
            </a:lvl1pPr>
          </a:lstStyle>
          <a:p>
            <a:r>
              <a:t>Title Text</a:t>
            </a:r>
          </a:p>
        </p:txBody>
      </p:sp>
      <p:sp>
        <p:nvSpPr>
          <p:cNvPr id="1088" name="Object"/>
          <p:cNvSpPr txBox="1">
            <a:spLocks noGrp="1"/>
          </p:cNvSpPr>
          <p:nvPr>
            <p:ph sz="quarter" idx="3"/>
          </p:nvPr>
        </p:nvSpPr>
        <p:spPr>
          <a:xfrm>
            <a:off x="10384201" y="8148324"/>
            <a:ext cx="3615598" cy="711201"/>
          </a:xfrm>
          <a:prstGeom prst="rect">
            <a:avLst/>
          </a:prstGeom>
        </p:spPr>
        <p:txBody>
          <a:bodyPr anchor="ctr">
            <a:normAutofit/>
          </a:bodyPr>
          <a:lstStyle/>
          <a:p>
            <a:pPr>
              <a:lnSpc>
                <a:spcPct val="100000"/>
              </a:lnSpc>
              <a:defRPr sz="5600">
                <a:solidFill>
                  <a:srgbClr val="000000"/>
                </a:solidFill>
                <a:latin typeface="Gill Sans"/>
                <a:ea typeface="Gill Sans"/>
                <a:cs typeface="Gill Sans"/>
                <a:sym typeface="Gill Sans"/>
              </a:defRPr>
            </a:pPr>
            <a:endParaRPr/>
          </a:p>
        </p:txBody>
      </p:sp>
      <p:sp>
        <p:nvSpPr>
          <p:cNvPr id="1089"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Break 9">
    <p:bg>
      <p:bgPr>
        <a:solidFill>
          <a:srgbClr val="53585F"/>
        </a:solidFill>
        <a:effectLst/>
      </p:bgPr>
    </p:bg>
    <p:spTree>
      <p:nvGrpSpPr>
        <p:cNvPr id="1" name=""/>
        <p:cNvGrpSpPr/>
        <p:nvPr/>
      </p:nvGrpSpPr>
      <p:grpSpPr>
        <a:xfrm>
          <a:off x="0" y="0"/>
          <a:ext cx="0" cy="0"/>
          <a:chOff x="0" y="0"/>
          <a:chExt cx="0" cy="0"/>
        </a:xfrm>
      </p:grpSpPr>
      <p:sp>
        <p:nvSpPr>
          <p:cNvPr id="1096" name="Triangle"/>
          <p:cNvSpPr/>
          <p:nvPr/>
        </p:nvSpPr>
        <p:spPr>
          <a:xfrm>
            <a:off x="7749397" y="3685430"/>
            <a:ext cx="8885205" cy="63451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CEAE"/>
          </a:solidFill>
          <a:ln w="12700">
            <a:miter lim="400000"/>
          </a:ln>
        </p:spPr>
        <p:txBody>
          <a:bodyPr lIns="50800" tIns="50800" rIns="50800" bIns="50800" anchor="ctr"/>
          <a:lstStyle/>
          <a:p>
            <a:pPr indent="508000" algn="ctr">
              <a:defRPr sz="3200" b="1">
                <a:solidFill>
                  <a:srgbClr val="FFFFFF"/>
                </a:solidFill>
                <a:latin typeface="+mn-lt"/>
                <a:ea typeface="+mn-ea"/>
                <a:cs typeface="+mn-cs"/>
                <a:sym typeface="Helvetica"/>
              </a:defRPr>
            </a:pPr>
            <a:endParaRPr/>
          </a:p>
        </p:txBody>
      </p:sp>
      <p:sp>
        <p:nvSpPr>
          <p:cNvPr id="1097" name="Title Text"/>
          <p:cNvSpPr txBox="1">
            <a:spLocks noGrp="1"/>
          </p:cNvSpPr>
          <p:nvPr>
            <p:ph type="title"/>
          </p:nvPr>
        </p:nvSpPr>
        <p:spPr>
          <a:xfrm>
            <a:off x="12192000" y="1758999"/>
            <a:ext cx="10426304" cy="10198002"/>
          </a:xfrm>
          <a:prstGeom prst="rect">
            <a:avLst/>
          </a:prstGeom>
        </p:spPr>
        <p:txBody>
          <a:bodyPr anchor="ctr"/>
          <a:lstStyle>
            <a:lvl1pPr>
              <a:lnSpc>
                <a:spcPct val="70000"/>
              </a:lnSpc>
              <a:defRPr sz="11200" spc="-336" baseline="8928">
                <a:solidFill>
                  <a:srgbClr val="FFFFFF"/>
                </a:solidFill>
              </a:defRPr>
            </a:lvl1pPr>
          </a:lstStyle>
          <a:p>
            <a:r>
              <a:t>Title Text</a:t>
            </a:r>
          </a:p>
        </p:txBody>
      </p:sp>
      <p:sp>
        <p:nvSpPr>
          <p:cNvPr id="1098" name="Object"/>
          <p:cNvSpPr txBox="1">
            <a:spLocks noGrp="1"/>
          </p:cNvSpPr>
          <p:nvPr>
            <p:ph sz="quarter" idx="3"/>
          </p:nvPr>
        </p:nvSpPr>
        <p:spPr>
          <a:xfrm>
            <a:off x="10384201" y="8148324"/>
            <a:ext cx="3615598" cy="711201"/>
          </a:xfrm>
          <a:prstGeom prst="rect">
            <a:avLst/>
          </a:prstGeom>
        </p:spPr>
        <p:txBody>
          <a:bodyPr anchor="ctr">
            <a:normAutofit/>
          </a:bodyPr>
          <a:lstStyle/>
          <a:p>
            <a:pPr>
              <a:lnSpc>
                <a:spcPct val="100000"/>
              </a:lnSpc>
              <a:defRPr sz="5600">
                <a:solidFill>
                  <a:srgbClr val="000000"/>
                </a:solidFill>
                <a:latin typeface="Gill Sans"/>
                <a:ea typeface="Gill Sans"/>
                <a:cs typeface="Gill Sans"/>
                <a:sym typeface="Gill Sans"/>
              </a:defRPr>
            </a:pPr>
            <a:endParaRPr/>
          </a:p>
        </p:txBody>
      </p:sp>
      <p:sp>
        <p:nvSpPr>
          <p:cNvPr id="1099"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Line 3">
    <p:spTree>
      <p:nvGrpSpPr>
        <p:cNvPr id="1" name=""/>
        <p:cNvGrpSpPr/>
        <p:nvPr/>
      </p:nvGrpSpPr>
      <p:grpSpPr>
        <a:xfrm>
          <a:off x="0" y="0"/>
          <a:ext cx="0" cy="0"/>
          <a:chOff x="0" y="0"/>
          <a:chExt cx="0" cy="0"/>
        </a:xfrm>
      </p:grpSpPr>
      <p:sp>
        <p:nvSpPr>
          <p:cNvPr id="76" name="Shape"/>
          <p:cNvSpPr/>
          <p:nvPr/>
        </p:nvSpPr>
        <p:spPr>
          <a:xfrm>
            <a:off x="18102560"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EBEDE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77" name="Title Text"/>
          <p:cNvSpPr txBox="1">
            <a:spLocks noGrp="1"/>
          </p:cNvSpPr>
          <p:nvPr>
            <p:ph type="title"/>
          </p:nvPr>
        </p:nvSpPr>
        <p:spPr>
          <a:xfrm>
            <a:off x="13102976" y="1758999"/>
            <a:ext cx="9520785" cy="10198001"/>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78" name="Slide Number"/>
          <p:cNvSpPr txBox="1">
            <a:spLocks noGrp="1"/>
          </p:cNvSpPr>
          <p:nvPr>
            <p:ph type="sldNum" sz="quarter" idx="2"/>
          </p:nvPr>
        </p:nvSpPr>
        <p:spPr>
          <a:xfrm>
            <a:off x="1760239" y="1758999"/>
            <a:ext cx="679197" cy="711201"/>
          </a:xfrm>
          <a:prstGeom prst="rect">
            <a:avLst/>
          </a:prstGeom>
        </p:spPr>
        <p:txBody>
          <a:bodyPr/>
          <a:lstStyle/>
          <a:p>
            <a:fld id="{86CB4B4D-7CA3-9044-876B-883B54F8677D}" type="slidenum">
              <a:t>‹#›</a:t>
            </a:fld>
            <a:endParaRPr/>
          </a:p>
        </p:txBody>
      </p:sp>
      <p:sp>
        <p:nvSpPr>
          <p:cNvPr id="79" name="Body Level One…"/>
          <p:cNvSpPr txBox="1">
            <a:spLocks noGrp="1"/>
          </p:cNvSpPr>
          <p:nvPr>
            <p:ph type="body" sz="quarter" idx="1"/>
          </p:nvPr>
        </p:nvSpPr>
        <p:spPr>
          <a:xfrm>
            <a:off x="1760239" y="6858000"/>
            <a:ext cx="10431761" cy="5099001"/>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Break 10">
    <p:spTree>
      <p:nvGrpSpPr>
        <p:cNvPr id="1" name=""/>
        <p:cNvGrpSpPr/>
        <p:nvPr/>
      </p:nvGrpSpPr>
      <p:grpSpPr>
        <a:xfrm>
          <a:off x="0" y="0"/>
          <a:ext cx="0" cy="0"/>
          <a:chOff x="0" y="0"/>
          <a:chExt cx="0" cy="0"/>
        </a:xfrm>
      </p:grpSpPr>
      <p:sp>
        <p:nvSpPr>
          <p:cNvPr id="1106" name="Line"/>
          <p:cNvSpPr/>
          <p:nvPr/>
        </p:nvSpPr>
        <p:spPr>
          <a:xfrm flipH="1" flipV="1">
            <a:off x="7437127" y="7301"/>
            <a:ext cx="9509746" cy="13701458"/>
          </a:xfrm>
          <a:prstGeom prst="line">
            <a:avLst/>
          </a:pr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107" name="Circle"/>
          <p:cNvSpPr>
            <a:spLocks noGrp="1"/>
          </p:cNvSpPr>
          <p:nvPr>
            <p:ph type="body" sz="quarter" idx="13"/>
          </p:nvPr>
        </p:nvSpPr>
        <p:spPr>
          <a:xfrm>
            <a:off x="9019430" y="3685431"/>
            <a:ext cx="6345139" cy="6345139"/>
          </a:xfrm>
          <a:prstGeom prst="ellipse">
            <a:avLst/>
          </a:prstGeom>
          <a:solidFill>
            <a:srgbClr val="DCDEE0"/>
          </a:solidFill>
        </p:spPr>
        <p:txBody>
          <a:bodyPr anchor="ctr"/>
          <a:lstStyle/>
          <a:p>
            <a:pPr>
              <a:lnSpc>
                <a:spcPct val="100000"/>
              </a:lnSpc>
              <a:defRPr sz="3600" b="1">
                <a:solidFill>
                  <a:srgbClr val="000000"/>
                </a:solidFill>
              </a:defRPr>
            </a:pPr>
            <a:endParaRPr/>
          </a:p>
        </p:txBody>
      </p:sp>
      <p:sp>
        <p:nvSpPr>
          <p:cNvPr id="1108" name="Title Text"/>
          <p:cNvSpPr txBox="1">
            <a:spLocks noGrp="1"/>
          </p:cNvSpPr>
          <p:nvPr>
            <p:ph type="title"/>
          </p:nvPr>
        </p:nvSpPr>
        <p:spPr>
          <a:xfrm>
            <a:off x="12192000" y="1758999"/>
            <a:ext cx="10426304" cy="10198002"/>
          </a:xfrm>
          <a:prstGeom prst="rect">
            <a:avLst/>
          </a:prstGeom>
        </p:spPr>
        <p:txBody>
          <a:bodyPr anchor="ct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109"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Break 11">
    <p:bg>
      <p:bgPr>
        <a:solidFill>
          <a:srgbClr val="000000"/>
        </a:solidFill>
        <a:effectLst/>
      </p:bgPr>
    </p:bg>
    <p:spTree>
      <p:nvGrpSpPr>
        <p:cNvPr id="1" name=""/>
        <p:cNvGrpSpPr/>
        <p:nvPr/>
      </p:nvGrpSpPr>
      <p:grpSpPr>
        <a:xfrm>
          <a:off x="0" y="0"/>
          <a:ext cx="0" cy="0"/>
          <a:chOff x="0" y="0"/>
          <a:chExt cx="0" cy="0"/>
        </a:xfrm>
      </p:grpSpPr>
      <p:sp>
        <p:nvSpPr>
          <p:cNvPr id="1116" name="Line"/>
          <p:cNvSpPr/>
          <p:nvPr/>
        </p:nvSpPr>
        <p:spPr>
          <a:xfrm flipH="1" flipV="1">
            <a:off x="7437127" y="7301"/>
            <a:ext cx="9509746" cy="13701458"/>
          </a:xfrm>
          <a:prstGeom prst="line">
            <a:avLst/>
          </a:prstGeom>
          <a:ln w="25400">
            <a:solidFill>
              <a:srgbClr val="53585F"/>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117" name="Circle"/>
          <p:cNvSpPr>
            <a:spLocks noGrp="1"/>
          </p:cNvSpPr>
          <p:nvPr>
            <p:ph type="body" sz="quarter" idx="13"/>
          </p:nvPr>
        </p:nvSpPr>
        <p:spPr>
          <a:xfrm>
            <a:off x="9019430" y="3685431"/>
            <a:ext cx="6345139" cy="6345139"/>
          </a:xfrm>
          <a:prstGeom prst="ellipse">
            <a:avLst/>
          </a:prstGeom>
          <a:solidFill>
            <a:srgbClr val="DCDEE0"/>
          </a:solidFill>
        </p:spPr>
        <p:txBody>
          <a:bodyPr anchor="ctr"/>
          <a:lstStyle/>
          <a:p>
            <a:pPr>
              <a:lnSpc>
                <a:spcPct val="100000"/>
              </a:lnSpc>
              <a:defRPr sz="3600" b="1">
                <a:solidFill>
                  <a:srgbClr val="000000"/>
                </a:solidFill>
              </a:defRPr>
            </a:pPr>
            <a:endParaRPr/>
          </a:p>
        </p:txBody>
      </p:sp>
      <p:sp>
        <p:nvSpPr>
          <p:cNvPr id="1118" name="Title Text"/>
          <p:cNvSpPr txBox="1">
            <a:spLocks noGrp="1"/>
          </p:cNvSpPr>
          <p:nvPr>
            <p:ph type="title"/>
          </p:nvPr>
        </p:nvSpPr>
        <p:spPr>
          <a:xfrm>
            <a:off x="12192000" y="1758999"/>
            <a:ext cx="10426304" cy="10198002"/>
          </a:xfrm>
          <a:prstGeom prst="rect">
            <a:avLst/>
          </a:prstGeom>
        </p:spPr>
        <p:txBody>
          <a:bodyPr anchor="ctr"/>
          <a:lstStyle>
            <a:lvl1pPr>
              <a:lnSpc>
                <a:spcPct val="70000"/>
              </a:lnSpc>
              <a:defRPr sz="11200" spc="-336" baseline="8928">
                <a:solidFill>
                  <a:srgbClr val="FFFFFF"/>
                </a:solidFill>
              </a:defRPr>
            </a:lvl1pPr>
          </a:lstStyle>
          <a:p>
            <a:r>
              <a:t>Title Text</a:t>
            </a:r>
          </a:p>
        </p:txBody>
      </p:sp>
      <p:sp>
        <p:nvSpPr>
          <p:cNvPr id="1119"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reak 12">
    <p:bg>
      <p:bgPr>
        <a:solidFill>
          <a:srgbClr val="53585F"/>
        </a:solidFill>
        <a:effectLst/>
      </p:bgPr>
    </p:bg>
    <p:spTree>
      <p:nvGrpSpPr>
        <p:cNvPr id="1" name=""/>
        <p:cNvGrpSpPr/>
        <p:nvPr/>
      </p:nvGrpSpPr>
      <p:grpSpPr>
        <a:xfrm>
          <a:off x="0" y="0"/>
          <a:ext cx="0" cy="0"/>
          <a:chOff x="0" y="0"/>
          <a:chExt cx="0" cy="0"/>
        </a:xfrm>
      </p:grpSpPr>
      <p:sp>
        <p:nvSpPr>
          <p:cNvPr id="1126" name="Circle"/>
          <p:cNvSpPr>
            <a:spLocks noGrp="1"/>
          </p:cNvSpPr>
          <p:nvPr>
            <p:ph type="body" sz="quarter" idx="13"/>
          </p:nvPr>
        </p:nvSpPr>
        <p:spPr>
          <a:xfrm>
            <a:off x="9019430" y="3685431"/>
            <a:ext cx="6345139" cy="6345139"/>
          </a:xfrm>
          <a:prstGeom prst="ellipse">
            <a:avLst/>
          </a:prstGeom>
          <a:solidFill>
            <a:srgbClr val="00CEAE"/>
          </a:solidFill>
        </p:spPr>
        <p:txBody>
          <a:bodyPr anchor="ctr"/>
          <a:lstStyle/>
          <a:p>
            <a:pPr indent="508000" algn="ctr">
              <a:lnSpc>
                <a:spcPct val="100000"/>
              </a:lnSpc>
              <a:defRPr sz="3200" b="1">
                <a:solidFill>
                  <a:srgbClr val="FFFFFF"/>
                </a:solidFill>
              </a:defRPr>
            </a:pPr>
            <a:endParaRPr/>
          </a:p>
        </p:txBody>
      </p:sp>
      <p:sp>
        <p:nvSpPr>
          <p:cNvPr id="1127" name="Title Text"/>
          <p:cNvSpPr txBox="1">
            <a:spLocks noGrp="1"/>
          </p:cNvSpPr>
          <p:nvPr>
            <p:ph type="title"/>
          </p:nvPr>
        </p:nvSpPr>
        <p:spPr>
          <a:xfrm>
            <a:off x="12192000" y="1758999"/>
            <a:ext cx="10426304" cy="10198002"/>
          </a:xfrm>
          <a:prstGeom prst="rect">
            <a:avLst/>
          </a:prstGeom>
        </p:spPr>
        <p:txBody>
          <a:bodyPr anchor="ctr"/>
          <a:lstStyle>
            <a:lvl1pPr>
              <a:lnSpc>
                <a:spcPct val="70000"/>
              </a:lnSpc>
              <a:defRPr sz="11200" spc="-336" baseline="8928">
                <a:solidFill>
                  <a:srgbClr val="FFFFFF"/>
                </a:solidFill>
              </a:defRPr>
            </a:lvl1pPr>
          </a:lstStyle>
          <a:p>
            <a:r>
              <a:t>Title Text</a:t>
            </a:r>
          </a:p>
        </p:txBody>
      </p:sp>
      <p:sp>
        <p:nvSpPr>
          <p:cNvPr id="1128"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Break 13">
    <p:spTree>
      <p:nvGrpSpPr>
        <p:cNvPr id="1" name=""/>
        <p:cNvGrpSpPr/>
        <p:nvPr/>
      </p:nvGrpSpPr>
      <p:grpSpPr>
        <a:xfrm>
          <a:off x="0" y="0"/>
          <a:ext cx="0" cy="0"/>
          <a:chOff x="0" y="0"/>
          <a:chExt cx="0" cy="0"/>
        </a:xfrm>
      </p:grpSpPr>
      <p:sp>
        <p:nvSpPr>
          <p:cNvPr id="1135" name="Line"/>
          <p:cNvSpPr/>
          <p:nvPr/>
        </p:nvSpPr>
        <p:spPr>
          <a:xfrm flipH="1" flipV="1">
            <a:off x="7437127" y="7301"/>
            <a:ext cx="9509746" cy="13701458"/>
          </a:xfrm>
          <a:prstGeom prst="line">
            <a:avLst/>
          </a:pr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136" name="Shape"/>
          <p:cNvSpPr>
            <a:spLocks noGrp="1"/>
          </p:cNvSpPr>
          <p:nvPr>
            <p:ph type="body" sz="quarter" idx="13"/>
          </p:nvPr>
        </p:nvSpPr>
        <p:spPr>
          <a:xfrm>
            <a:off x="8383951" y="3045592"/>
            <a:ext cx="7616338" cy="7624816"/>
          </a:xfrm>
          <a:custGeom>
            <a:avLst/>
            <a:gdLst/>
            <a:ahLst/>
            <a:cxnLst>
              <a:cxn ang="0">
                <a:pos x="wd2" y="hd2"/>
              </a:cxn>
              <a:cxn ang="5400000">
                <a:pos x="wd2" y="hd2"/>
              </a:cxn>
              <a:cxn ang="10800000">
                <a:pos x="wd2" y="hd2"/>
              </a:cxn>
              <a:cxn ang="16200000">
                <a:pos x="wd2" y="hd2"/>
              </a:cxn>
            </a:cxnLst>
            <a:rect l="0" t="0" r="r" b="b"/>
            <a:pathLst>
              <a:path w="21600" h="21600" extrusionOk="0">
                <a:moveTo>
                  <a:pt x="18407" y="3131"/>
                </a:moveTo>
                <a:lnTo>
                  <a:pt x="21600" y="10803"/>
                </a:lnTo>
                <a:lnTo>
                  <a:pt x="18407" y="18441"/>
                </a:lnTo>
                <a:lnTo>
                  <a:pt x="10789" y="21600"/>
                </a:lnTo>
                <a:lnTo>
                  <a:pt x="3158" y="18441"/>
                </a:lnTo>
                <a:lnTo>
                  <a:pt x="0" y="10786"/>
                </a:lnTo>
                <a:lnTo>
                  <a:pt x="3158" y="3131"/>
                </a:lnTo>
                <a:lnTo>
                  <a:pt x="10783" y="0"/>
                </a:lnTo>
                <a:lnTo>
                  <a:pt x="18407" y="3131"/>
                </a:lnTo>
                <a:close/>
              </a:path>
            </a:pathLst>
          </a:custGeom>
          <a:solidFill>
            <a:srgbClr val="DCDEE0"/>
          </a:solidFill>
        </p:spPr>
        <p:txBody>
          <a:bodyPr anchor="ctr"/>
          <a:lstStyle/>
          <a:p>
            <a:pPr>
              <a:lnSpc>
                <a:spcPct val="100000"/>
              </a:lnSpc>
              <a:defRPr sz="3600" b="1">
                <a:solidFill>
                  <a:srgbClr val="000000"/>
                </a:solidFill>
              </a:defRPr>
            </a:pPr>
            <a:endParaRPr/>
          </a:p>
        </p:txBody>
      </p:sp>
      <p:sp>
        <p:nvSpPr>
          <p:cNvPr id="1137" name="Title Text"/>
          <p:cNvSpPr txBox="1">
            <a:spLocks noGrp="1"/>
          </p:cNvSpPr>
          <p:nvPr>
            <p:ph type="title"/>
          </p:nvPr>
        </p:nvSpPr>
        <p:spPr>
          <a:xfrm>
            <a:off x="12192000" y="1758999"/>
            <a:ext cx="10426304" cy="10198002"/>
          </a:xfrm>
          <a:prstGeom prst="rect">
            <a:avLst/>
          </a:prstGeom>
        </p:spPr>
        <p:txBody>
          <a:bodyPr anchor="ct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138"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Break 14">
    <p:bg>
      <p:bgPr>
        <a:solidFill>
          <a:srgbClr val="000000"/>
        </a:solidFill>
        <a:effectLst/>
      </p:bgPr>
    </p:bg>
    <p:spTree>
      <p:nvGrpSpPr>
        <p:cNvPr id="1" name=""/>
        <p:cNvGrpSpPr/>
        <p:nvPr/>
      </p:nvGrpSpPr>
      <p:grpSpPr>
        <a:xfrm>
          <a:off x="0" y="0"/>
          <a:ext cx="0" cy="0"/>
          <a:chOff x="0" y="0"/>
          <a:chExt cx="0" cy="0"/>
        </a:xfrm>
      </p:grpSpPr>
      <p:sp>
        <p:nvSpPr>
          <p:cNvPr id="1145" name="Line"/>
          <p:cNvSpPr/>
          <p:nvPr/>
        </p:nvSpPr>
        <p:spPr>
          <a:xfrm flipH="1" flipV="1">
            <a:off x="7437127" y="7301"/>
            <a:ext cx="9509746" cy="13701458"/>
          </a:xfrm>
          <a:prstGeom prst="line">
            <a:avLst/>
          </a:prstGeom>
          <a:ln w="25400">
            <a:solidFill>
              <a:srgbClr val="53585F"/>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146" name="Shape"/>
          <p:cNvSpPr>
            <a:spLocks noGrp="1"/>
          </p:cNvSpPr>
          <p:nvPr>
            <p:ph type="body" sz="quarter" idx="13"/>
          </p:nvPr>
        </p:nvSpPr>
        <p:spPr>
          <a:xfrm>
            <a:off x="8383951" y="3045592"/>
            <a:ext cx="7616338" cy="7624816"/>
          </a:xfrm>
          <a:custGeom>
            <a:avLst/>
            <a:gdLst/>
            <a:ahLst/>
            <a:cxnLst>
              <a:cxn ang="0">
                <a:pos x="wd2" y="hd2"/>
              </a:cxn>
              <a:cxn ang="5400000">
                <a:pos x="wd2" y="hd2"/>
              </a:cxn>
              <a:cxn ang="10800000">
                <a:pos x="wd2" y="hd2"/>
              </a:cxn>
              <a:cxn ang="16200000">
                <a:pos x="wd2" y="hd2"/>
              </a:cxn>
            </a:cxnLst>
            <a:rect l="0" t="0" r="r" b="b"/>
            <a:pathLst>
              <a:path w="21600" h="21600" extrusionOk="0">
                <a:moveTo>
                  <a:pt x="18407" y="3131"/>
                </a:moveTo>
                <a:lnTo>
                  <a:pt x="21600" y="10803"/>
                </a:lnTo>
                <a:lnTo>
                  <a:pt x="18407" y="18441"/>
                </a:lnTo>
                <a:lnTo>
                  <a:pt x="10789" y="21600"/>
                </a:lnTo>
                <a:lnTo>
                  <a:pt x="3158" y="18441"/>
                </a:lnTo>
                <a:lnTo>
                  <a:pt x="0" y="10786"/>
                </a:lnTo>
                <a:lnTo>
                  <a:pt x="3158" y="3131"/>
                </a:lnTo>
                <a:lnTo>
                  <a:pt x="10783" y="0"/>
                </a:lnTo>
                <a:lnTo>
                  <a:pt x="18407" y="3131"/>
                </a:lnTo>
                <a:close/>
              </a:path>
            </a:pathLst>
          </a:custGeom>
          <a:solidFill>
            <a:srgbClr val="DCDEE0"/>
          </a:solidFill>
        </p:spPr>
        <p:txBody>
          <a:bodyPr anchor="ctr"/>
          <a:lstStyle/>
          <a:p>
            <a:pPr>
              <a:lnSpc>
                <a:spcPct val="100000"/>
              </a:lnSpc>
              <a:defRPr sz="3600" b="1">
                <a:solidFill>
                  <a:srgbClr val="000000"/>
                </a:solidFill>
              </a:defRPr>
            </a:pPr>
            <a:endParaRPr/>
          </a:p>
        </p:txBody>
      </p:sp>
      <p:sp>
        <p:nvSpPr>
          <p:cNvPr id="1147" name="Title Text"/>
          <p:cNvSpPr txBox="1">
            <a:spLocks noGrp="1"/>
          </p:cNvSpPr>
          <p:nvPr>
            <p:ph type="title"/>
          </p:nvPr>
        </p:nvSpPr>
        <p:spPr>
          <a:xfrm>
            <a:off x="12192000" y="1758999"/>
            <a:ext cx="10426304" cy="10198002"/>
          </a:xfrm>
          <a:prstGeom prst="rect">
            <a:avLst/>
          </a:prstGeom>
        </p:spPr>
        <p:txBody>
          <a:bodyPr anchor="ctr"/>
          <a:lstStyle>
            <a:lvl1pPr>
              <a:lnSpc>
                <a:spcPct val="70000"/>
              </a:lnSpc>
              <a:defRPr sz="11200" spc="-336" baseline="8928">
                <a:solidFill>
                  <a:srgbClr val="FFFFFF"/>
                </a:solidFill>
              </a:defRPr>
            </a:lvl1pPr>
          </a:lstStyle>
          <a:p>
            <a:r>
              <a:t>Title Text</a:t>
            </a:r>
          </a:p>
        </p:txBody>
      </p:sp>
      <p:sp>
        <p:nvSpPr>
          <p:cNvPr id="1148"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Break 15">
    <p:bg>
      <p:bgPr>
        <a:solidFill>
          <a:srgbClr val="53585F"/>
        </a:solidFill>
        <a:effectLst/>
      </p:bgPr>
    </p:bg>
    <p:spTree>
      <p:nvGrpSpPr>
        <p:cNvPr id="1" name=""/>
        <p:cNvGrpSpPr/>
        <p:nvPr/>
      </p:nvGrpSpPr>
      <p:grpSpPr>
        <a:xfrm>
          <a:off x="0" y="0"/>
          <a:ext cx="0" cy="0"/>
          <a:chOff x="0" y="0"/>
          <a:chExt cx="0" cy="0"/>
        </a:xfrm>
      </p:grpSpPr>
      <p:sp>
        <p:nvSpPr>
          <p:cNvPr id="1155" name="Shape"/>
          <p:cNvSpPr>
            <a:spLocks noGrp="1"/>
          </p:cNvSpPr>
          <p:nvPr>
            <p:ph type="body" sz="quarter" idx="13"/>
          </p:nvPr>
        </p:nvSpPr>
        <p:spPr>
          <a:xfrm>
            <a:off x="8383951" y="3045592"/>
            <a:ext cx="7616338" cy="7624816"/>
          </a:xfrm>
          <a:custGeom>
            <a:avLst/>
            <a:gdLst/>
            <a:ahLst/>
            <a:cxnLst>
              <a:cxn ang="0">
                <a:pos x="wd2" y="hd2"/>
              </a:cxn>
              <a:cxn ang="5400000">
                <a:pos x="wd2" y="hd2"/>
              </a:cxn>
              <a:cxn ang="10800000">
                <a:pos x="wd2" y="hd2"/>
              </a:cxn>
              <a:cxn ang="16200000">
                <a:pos x="wd2" y="hd2"/>
              </a:cxn>
            </a:cxnLst>
            <a:rect l="0" t="0" r="r" b="b"/>
            <a:pathLst>
              <a:path w="21600" h="21600" extrusionOk="0">
                <a:moveTo>
                  <a:pt x="18407" y="3131"/>
                </a:moveTo>
                <a:lnTo>
                  <a:pt x="21600" y="10803"/>
                </a:lnTo>
                <a:lnTo>
                  <a:pt x="18407" y="18441"/>
                </a:lnTo>
                <a:lnTo>
                  <a:pt x="10789" y="21600"/>
                </a:lnTo>
                <a:lnTo>
                  <a:pt x="3158" y="18441"/>
                </a:lnTo>
                <a:lnTo>
                  <a:pt x="0" y="10786"/>
                </a:lnTo>
                <a:lnTo>
                  <a:pt x="3158" y="3131"/>
                </a:lnTo>
                <a:lnTo>
                  <a:pt x="10783" y="0"/>
                </a:lnTo>
                <a:lnTo>
                  <a:pt x="18407" y="3131"/>
                </a:lnTo>
                <a:close/>
              </a:path>
            </a:pathLst>
          </a:custGeom>
          <a:solidFill>
            <a:srgbClr val="00CEAE"/>
          </a:solidFill>
        </p:spPr>
        <p:txBody>
          <a:bodyPr anchor="ctr"/>
          <a:lstStyle/>
          <a:p>
            <a:pPr indent="508000" algn="ctr">
              <a:lnSpc>
                <a:spcPct val="100000"/>
              </a:lnSpc>
              <a:defRPr sz="3200" b="1">
                <a:solidFill>
                  <a:srgbClr val="FFFFFF"/>
                </a:solidFill>
              </a:defRPr>
            </a:pPr>
            <a:endParaRPr/>
          </a:p>
        </p:txBody>
      </p:sp>
      <p:sp>
        <p:nvSpPr>
          <p:cNvPr id="1156" name="Title Text"/>
          <p:cNvSpPr txBox="1">
            <a:spLocks noGrp="1"/>
          </p:cNvSpPr>
          <p:nvPr>
            <p:ph type="title"/>
          </p:nvPr>
        </p:nvSpPr>
        <p:spPr>
          <a:xfrm>
            <a:off x="12192000" y="1758999"/>
            <a:ext cx="10426304" cy="10198002"/>
          </a:xfrm>
          <a:prstGeom prst="rect">
            <a:avLst/>
          </a:prstGeom>
        </p:spPr>
        <p:txBody>
          <a:bodyPr anchor="ctr"/>
          <a:lstStyle>
            <a:lvl1pPr>
              <a:lnSpc>
                <a:spcPct val="70000"/>
              </a:lnSpc>
              <a:defRPr sz="11200" spc="-336" baseline="8928">
                <a:solidFill>
                  <a:srgbClr val="FFFFFF"/>
                </a:solidFill>
              </a:defRPr>
            </a:lvl1pPr>
          </a:lstStyle>
          <a:p>
            <a:r>
              <a:t>Title Text</a:t>
            </a:r>
          </a:p>
        </p:txBody>
      </p:sp>
      <p:sp>
        <p:nvSpPr>
          <p:cNvPr id="1157" name="Slide Number"/>
          <p:cNvSpPr txBox="1">
            <a:spLocks noGrp="1"/>
          </p:cNvSpPr>
          <p:nvPr>
            <p:ph type="sldNum" sz="quarter" idx="2"/>
          </p:nvPr>
        </p:nvSpPr>
        <p:spPr>
          <a:xfrm>
            <a:off x="1758999"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ortfolio Masonry">
    <p:spTree>
      <p:nvGrpSpPr>
        <p:cNvPr id="1" name=""/>
        <p:cNvGrpSpPr/>
        <p:nvPr/>
      </p:nvGrpSpPr>
      <p:grpSpPr>
        <a:xfrm>
          <a:off x="0" y="0"/>
          <a:ext cx="0" cy="0"/>
          <a:chOff x="0" y="0"/>
          <a:chExt cx="0" cy="0"/>
        </a:xfrm>
      </p:grpSpPr>
      <p:sp>
        <p:nvSpPr>
          <p:cNvPr id="1164"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
        <p:nvSpPr>
          <p:cNvPr id="1165" name="Rectangle"/>
          <p:cNvSpPr>
            <a:spLocks noGrp="1"/>
          </p:cNvSpPr>
          <p:nvPr>
            <p:ph type="body" sz="quarter" idx="13"/>
          </p:nvPr>
        </p:nvSpPr>
        <p:spPr>
          <a:xfrm>
            <a:off x="1758999" y="1758999"/>
            <a:ext cx="2476476"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66" name="Rectangle"/>
          <p:cNvSpPr>
            <a:spLocks noGrp="1"/>
          </p:cNvSpPr>
          <p:nvPr>
            <p:ph type="body" sz="quarter" idx="14"/>
          </p:nvPr>
        </p:nvSpPr>
        <p:spPr>
          <a:xfrm>
            <a:off x="17541031" y="1758999"/>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67" name="Rectangle"/>
          <p:cNvSpPr>
            <a:spLocks noGrp="1"/>
          </p:cNvSpPr>
          <p:nvPr>
            <p:ph type="body" sz="quarter" idx="15"/>
          </p:nvPr>
        </p:nvSpPr>
        <p:spPr>
          <a:xfrm>
            <a:off x="7019676" y="1758999"/>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68" name="Rectangle"/>
          <p:cNvSpPr>
            <a:spLocks noGrp="1"/>
          </p:cNvSpPr>
          <p:nvPr>
            <p:ph type="body" sz="quarter" idx="16"/>
          </p:nvPr>
        </p:nvSpPr>
        <p:spPr>
          <a:xfrm>
            <a:off x="17541031" y="6933703"/>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69" name="Rectangle"/>
          <p:cNvSpPr>
            <a:spLocks noGrp="1"/>
          </p:cNvSpPr>
          <p:nvPr>
            <p:ph type="body" sz="quarter" idx="17"/>
          </p:nvPr>
        </p:nvSpPr>
        <p:spPr>
          <a:xfrm>
            <a:off x="12280354" y="4396098"/>
            <a:ext cx="5077272" cy="7553610"/>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70" name="Rectangle"/>
          <p:cNvSpPr>
            <a:spLocks noGrp="1"/>
          </p:cNvSpPr>
          <p:nvPr>
            <p:ph type="body" sz="quarter" idx="18"/>
          </p:nvPr>
        </p:nvSpPr>
        <p:spPr>
          <a:xfrm>
            <a:off x="1758999" y="6933703"/>
            <a:ext cx="10337950"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71" name="Rectangle"/>
          <p:cNvSpPr>
            <a:spLocks noGrp="1"/>
          </p:cNvSpPr>
          <p:nvPr>
            <p:ph type="body" sz="quarter" idx="19"/>
          </p:nvPr>
        </p:nvSpPr>
        <p:spPr>
          <a:xfrm>
            <a:off x="4389338" y="1758999"/>
            <a:ext cx="2476476"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72" name="Rectangle"/>
          <p:cNvSpPr>
            <a:spLocks noGrp="1"/>
          </p:cNvSpPr>
          <p:nvPr>
            <p:ph type="body" sz="quarter" idx="20"/>
          </p:nvPr>
        </p:nvSpPr>
        <p:spPr>
          <a:xfrm>
            <a:off x="12280354" y="1758999"/>
            <a:ext cx="5077272" cy="2477136"/>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ortfolio Masonry Invert">
    <p:bg>
      <p:bgPr>
        <a:solidFill>
          <a:srgbClr val="000000"/>
        </a:solidFill>
        <a:effectLst/>
      </p:bgPr>
    </p:bg>
    <p:spTree>
      <p:nvGrpSpPr>
        <p:cNvPr id="1" name=""/>
        <p:cNvGrpSpPr/>
        <p:nvPr/>
      </p:nvGrpSpPr>
      <p:grpSpPr>
        <a:xfrm>
          <a:off x="0" y="0"/>
          <a:ext cx="0" cy="0"/>
          <a:chOff x="0" y="0"/>
          <a:chExt cx="0" cy="0"/>
        </a:xfrm>
      </p:grpSpPr>
      <p:sp>
        <p:nvSpPr>
          <p:cNvPr id="1179"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
        <p:nvSpPr>
          <p:cNvPr id="1180" name="Rectangle"/>
          <p:cNvSpPr>
            <a:spLocks noGrp="1"/>
          </p:cNvSpPr>
          <p:nvPr>
            <p:ph type="body" sz="quarter" idx="13"/>
          </p:nvPr>
        </p:nvSpPr>
        <p:spPr>
          <a:xfrm>
            <a:off x="1758999" y="1758999"/>
            <a:ext cx="2476476"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81" name="Rectangle"/>
          <p:cNvSpPr>
            <a:spLocks noGrp="1"/>
          </p:cNvSpPr>
          <p:nvPr>
            <p:ph type="body" sz="quarter" idx="14"/>
          </p:nvPr>
        </p:nvSpPr>
        <p:spPr>
          <a:xfrm>
            <a:off x="17541031" y="1758999"/>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82" name="Rectangle"/>
          <p:cNvSpPr>
            <a:spLocks noGrp="1"/>
          </p:cNvSpPr>
          <p:nvPr>
            <p:ph type="body" sz="quarter" idx="15"/>
          </p:nvPr>
        </p:nvSpPr>
        <p:spPr>
          <a:xfrm>
            <a:off x="7019676" y="1758999"/>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83" name="Rectangle"/>
          <p:cNvSpPr>
            <a:spLocks noGrp="1"/>
          </p:cNvSpPr>
          <p:nvPr>
            <p:ph type="body" sz="quarter" idx="16"/>
          </p:nvPr>
        </p:nvSpPr>
        <p:spPr>
          <a:xfrm>
            <a:off x="17541031" y="6933703"/>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84" name="Rectangle"/>
          <p:cNvSpPr>
            <a:spLocks noGrp="1"/>
          </p:cNvSpPr>
          <p:nvPr>
            <p:ph type="body" sz="quarter" idx="17"/>
          </p:nvPr>
        </p:nvSpPr>
        <p:spPr>
          <a:xfrm>
            <a:off x="12280354" y="4396098"/>
            <a:ext cx="5077272" cy="7553610"/>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85" name="Rectangle"/>
          <p:cNvSpPr>
            <a:spLocks noGrp="1"/>
          </p:cNvSpPr>
          <p:nvPr>
            <p:ph type="body" sz="quarter" idx="18"/>
          </p:nvPr>
        </p:nvSpPr>
        <p:spPr>
          <a:xfrm>
            <a:off x="1758999" y="6933703"/>
            <a:ext cx="10337950"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86" name="Rectangle"/>
          <p:cNvSpPr>
            <a:spLocks noGrp="1"/>
          </p:cNvSpPr>
          <p:nvPr>
            <p:ph type="body" sz="quarter" idx="19"/>
          </p:nvPr>
        </p:nvSpPr>
        <p:spPr>
          <a:xfrm>
            <a:off x="4389338" y="1758999"/>
            <a:ext cx="2476476"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87" name="Rectangle"/>
          <p:cNvSpPr>
            <a:spLocks noGrp="1"/>
          </p:cNvSpPr>
          <p:nvPr>
            <p:ph type="body" sz="quarter" idx="20"/>
          </p:nvPr>
        </p:nvSpPr>
        <p:spPr>
          <a:xfrm>
            <a:off x="12280354" y="1758999"/>
            <a:ext cx="5077272" cy="2477136"/>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ortfolio Masonry Grey">
    <p:bg>
      <p:bgPr>
        <a:solidFill>
          <a:srgbClr val="EAEAEA"/>
        </a:solidFill>
        <a:effectLst/>
      </p:bgPr>
    </p:bg>
    <p:spTree>
      <p:nvGrpSpPr>
        <p:cNvPr id="1" name=""/>
        <p:cNvGrpSpPr/>
        <p:nvPr/>
      </p:nvGrpSpPr>
      <p:grpSpPr>
        <a:xfrm>
          <a:off x="0" y="0"/>
          <a:ext cx="0" cy="0"/>
          <a:chOff x="0" y="0"/>
          <a:chExt cx="0" cy="0"/>
        </a:xfrm>
      </p:grpSpPr>
      <p:sp>
        <p:nvSpPr>
          <p:cNvPr id="1194" name="Rectangle"/>
          <p:cNvSpPr/>
          <p:nvPr/>
        </p:nvSpPr>
        <p:spPr>
          <a:xfrm>
            <a:off x="1575595" y="1558479"/>
            <a:ext cx="21226111" cy="10591749"/>
          </a:xfrm>
          <a:prstGeom prst="rect">
            <a:avLst/>
          </a:prstGeom>
          <a:solidFill>
            <a:srgbClr val="FFFFFF"/>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195"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
        <p:nvSpPr>
          <p:cNvPr id="1196" name="Rectangle"/>
          <p:cNvSpPr>
            <a:spLocks noGrp="1"/>
          </p:cNvSpPr>
          <p:nvPr>
            <p:ph type="body" sz="quarter" idx="13"/>
          </p:nvPr>
        </p:nvSpPr>
        <p:spPr>
          <a:xfrm>
            <a:off x="1758999" y="1758999"/>
            <a:ext cx="2476476"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97" name="Rectangle"/>
          <p:cNvSpPr>
            <a:spLocks noGrp="1"/>
          </p:cNvSpPr>
          <p:nvPr>
            <p:ph type="body" sz="quarter" idx="14"/>
          </p:nvPr>
        </p:nvSpPr>
        <p:spPr>
          <a:xfrm>
            <a:off x="17541031" y="1758999"/>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98" name="Rectangle"/>
          <p:cNvSpPr>
            <a:spLocks noGrp="1"/>
          </p:cNvSpPr>
          <p:nvPr>
            <p:ph type="body" sz="quarter" idx="15"/>
          </p:nvPr>
        </p:nvSpPr>
        <p:spPr>
          <a:xfrm>
            <a:off x="7019676" y="1758999"/>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199" name="Rectangle"/>
          <p:cNvSpPr>
            <a:spLocks noGrp="1"/>
          </p:cNvSpPr>
          <p:nvPr>
            <p:ph type="body" sz="quarter" idx="16"/>
          </p:nvPr>
        </p:nvSpPr>
        <p:spPr>
          <a:xfrm>
            <a:off x="17541031" y="6933703"/>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00" name="Rectangle"/>
          <p:cNvSpPr>
            <a:spLocks noGrp="1"/>
          </p:cNvSpPr>
          <p:nvPr>
            <p:ph type="body" sz="quarter" idx="17"/>
          </p:nvPr>
        </p:nvSpPr>
        <p:spPr>
          <a:xfrm>
            <a:off x="12280354" y="4396098"/>
            <a:ext cx="5077272" cy="7553610"/>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01" name="Rectangle"/>
          <p:cNvSpPr>
            <a:spLocks noGrp="1"/>
          </p:cNvSpPr>
          <p:nvPr>
            <p:ph type="body" sz="quarter" idx="18"/>
          </p:nvPr>
        </p:nvSpPr>
        <p:spPr>
          <a:xfrm>
            <a:off x="1758999" y="6933703"/>
            <a:ext cx="10337950"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02" name="Rectangle"/>
          <p:cNvSpPr>
            <a:spLocks noGrp="1"/>
          </p:cNvSpPr>
          <p:nvPr>
            <p:ph type="body" sz="quarter" idx="19"/>
          </p:nvPr>
        </p:nvSpPr>
        <p:spPr>
          <a:xfrm>
            <a:off x="4389338" y="1758999"/>
            <a:ext cx="2476476"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03" name="Rectangle"/>
          <p:cNvSpPr>
            <a:spLocks noGrp="1"/>
          </p:cNvSpPr>
          <p:nvPr>
            <p:ph type="body" sz="quarter" idx="20"/>
          </p:nvPr>
        </p:nvSpPr>
        <p:spPr>
          <a:xfrm>
            <a:off x="12280354" y="1758999"/>
            <a:ext cx="5077272" cy="2477136"/>
          </a:xfrm>
          <a:prstGeom prst="rect">
            <a:avLst/>
          </a:prstGeom>
          <a:solidFill>
            <a:srgbClr val="DCDEE0"/>
          </a:solidFill>
        </p:spPr>
        <p:txBody>
          <a:bodyPr anchor="ctr"/>
          <a:lstStyle/>
          <a:p>
            <a:pPr>
              <a:lnSpc>
                <a:spcPct val="100000"/>
              </a:lnSpc>
              <a:defRPr sz="3600" b="1">
                <a:solidFill>
                  <a:srgbClr val="000000"/>
                </a:solidFill>
              </a:defRPr>
            </a:pPr>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Portfolio Masonry Long">
    <p:spTree>
      <p:nvGrpSpPr>
        <p:cNvPr id="1" name=""/>
        <p:cNvGrpSpPr/>
        <p:nvPr/>
      </p:nvGrpSpPr>
      <p:grpSpPr>
        <a:xfrm>
          <a:off x="0" y="0"/>
          <a:ext cx="0" cy="0"/>
          <a:chOff x="0" y="0"/>
          <a:chExt cx="0" cy="0"/>
        </a:xfrm>
      </p:grpSpPr>
      <p:sp>
        <p:nvSpPr>
          <p:cNvPr id="1210" name="Rectangle"/>
          <p:cNvSpPr>
            <a:spLocks noGrp="1"/>
          </p:cNvSpPr>
          <p:nvPr>
            <p:ph type="body" sz="quarter" idx="13"/>
          </p:nvPr>
        </p:nvSpPr>
        <p:spPr>
          <a:xfrm>
            <a:off x="1758999" y="3385591"/>
            <a:ext cx="2476476" cy="501600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11" name="Rectangle"/>
          <p:cNvSpPr>
            <a:spLocks noGrp="1"/>
          </p:cNvSpPr>
          <p:nvPr>
            <p:ph type="body" sz="quarter" idx="14"/>
          </p:nvPr>
        </p:nvSpPr>
        <p:spPr>
          <a:xfrm>
            <a:off x="17541031" y="3385591"/>
            <a:ext cx="5077273" cy="501600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12" name="Rectangle"/>
          <p:cNvSpPr>
            <a:spLocks noGrp="1"/>
          </p:cNvSpPr>
          <p:nvPr>
            <p:ph type="body" sz="quarter" idx="15"/>
          </p:nvPr>
        </p:nvSpPr>
        <p:spPr>
          <a:xfrm>
            <a:off x="7019676" y="3385591"/>
            <a:ext cx="5077273" cy="501600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13" name="Rectangle"/>
          <p:cNvSpPr>
            <a:spLocks noGrp="1"/>
          </p:cNvSpPr>
          <p:nvPr>
            <p:ph type="body" sz="quarter" idx="16"/>
          </p:nvPr>
        </p:nvSpPr>
        <p:spPr>
          <a:xfrm>
            <a:off x="17541031" y="8560295"/>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14" name="Rectangle"/>
          <p:cNvSpPr>
            <a:spLocks noGrp="1"/>
          </p:cNvSpPr>
          <p:nvPr>
            <p:ph type="body" sz="quarter" idx="17"/>
          </p:nvPr>
        </p:nvSpPr>
        <p:spPr>
          <a:xfrm>
            <a:off x="12280354" y="6022690"/>
            <a:ext cx="5077272" cy="7553610"/>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15" name="Rectangle"/>
          <p:cNvSpPr>
            <a:spLocks noGrp="1"/>
          </p:cNvSpPr>
          <p:nvPr>
            <p:ph type="body" sz="quarter" idx="18"/>
          </p:nvPr>
        </p:nvSpPr>
        <p:spPr>
          <a:xfrm>
            <a:off x="1758999" y="8560295"/>
            <a:ext cx="10337950"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16" name="Rectangle"/>
          <p:cNvSpPr>
            <a:spLocks noGrp="1"/>
          </p:cNvSpPr>
          <p:nvPr>
            <p:ph type="body" sz="quarter" idx="19"/>
          </p:nvPr>
        </p:nvSpPr>
        <p:spPr>
          <a:xfrm>
            <a:off x="4389338" y="3385591"/>
            <a:ext cx="2476476" cy="501600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17" name="Rectangle"/>
          <p:cNvSpPr>
            <a:spLocks noGrp="1"/>
          </p:cNvSpPr>
          <p:nvPr>
            <p:ph type="body" sz="quarter" idx="20"/>
          </p:nvPr>
        </p:nvSpPr>
        <p:spPr>
          <a:xfrm>
            <a:off x="12280354" y="3385591"/>
            <a:ext cx="5077272" cy="247713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18" name="Title Text"/>
          <p:cNvSpPr txBox="1">
            <a:spLocks noGrp="1"/>
          </p:cNvSpPr>
          <p:nvPr>
            <p:ph type="title"/>
          </p:nvPr>
        </p:nvSpPr>
        <p:spPr>
          <a:xfrm>
            <a:off x="1758999" y="1758999"/>
            <a:ext cx="10429652" cy="1019275"/>
          </a:xfrm>
          <a:prstGeom prst="rect">
            <a:avLst/>
          </a:prstGeom>
        </p:spPr>
        <p:txBody>
          <a:bodyPr/>
          <a:lstStyle/>
          <a:p>
            <a:r>
              <a:t>Title Text</a:t>
            </a:r>
          </a:p>
        </p:txBody>
      </p:sp>
      <p:sp>
        <p:nvSpPr>
          <p:cNvPr id="1219"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Line 3 Inverted">
    <p:bg>
      <p:bgPr>
        <a:solidFill>
          <a:srgbClr val="000000"/>
        </a:solidFill>
        <a:effectLst/>
      </p:bgPr>
    </p:bg>
    <p:spTree>
      <p:nvGrpSpPr>
        <p:cNvPr id="1" name=""/>
        <p:cNvGrpSpPr/>
        <p:nvPr/>
      </p:nvGrpSpPr>
      <p:grpSpPr>
        <a:xfrm>
          <a:off x="0" y="0"/>
          <a:ext cx="0" cy="0"/>
          <a:chOff x="0" y="0"/>
          <a:chExt cx="0" cy="0"/>
        </a:xfrm>
      </p:grpSpPr>
      <p:sp>
        <p:nvSpPr>
          <p:cNvPr id="86" name="Shape"/>
          <p:cNvSpPr/>
          <p:nvPr/>
        </p:nvSpPr>
        <p:spPr>
          <a:xfrm>
            <a:off x="18102560" y="0"/>
            <a:ext cx="45212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20521" y="0"/>
                </a:moveTo>
                <a:lnTo>
                  <a:pt x="21600" y="0"/>
                </a:lnTo>
                <a:lnTo>
                  <a:pt x="1079" y="21600"/>
                </a:lnTo>
                <a:lnTo>
                  <a:pt x="0" y="21600"/>
                </a:lnTo>
                <a:lnTo>
                  <a:pt x="20521" y="0"/>
                </a:lnTo>
                <a:close/>
              </a:path>
            </a:pathLst>
          </a:custGeom>
          <a:solidFill>
            <a:srgbClr val="2E3135"/>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87" name="Title Text"/>
          <p:cNvSpPr txBox="1">
            <a:spLocks noGrp="1"/>
          </p:cNvSpPr>
          <p:nvPr>
            <p:ph type="title"/>
          </p:nvPr>
        </p:nvSpPr>
        <p:spPr>
          <a:xfrm>
            <a:off x="13102976" y="1758999"/>
            <a:ext cx="9520785" cy="10198001"/>
          </a:xfrm>
          <a:prstGeom prst="rect">
            <a:avLst/>
          </a:prstGeom>
        </p:spPr>
        <p:txBody>
          <a:bodyPr/>
          <a:lstStyle>
            <a:lvl1pPr algn="r">
              <a:lnSpc>
                <a:spcPct val="70000"/>
              </a:lnSpc>
              <a:defRPr sz="11200" spc="-336" baseline="8928">
                <a:solidFill>
                  <a:srgbClr val="FFFFFF"/>
                </a:solidFill>
              </a:defRPr>
            </a:lvl1pPr>
          </a:lstStyle>
          <a:p>
            <a:r>
              <a:t>Title Text</a:t>
            </a:r>
          </a:p>
        </p:txBody>
      </p:sp>
      <p:sp>
        <p:nvSpPr>
          <p:cNvPr id="88" name="Slide Number"/>
          <p:cNvSpPr txBox="1">
            <a:spLocks noGrp="1"/>
          </p:cNvSpPr>
          <p:nvPr>
            <p:ph type="sldNum" sz="quarter" idx="2"/>
          </p:nvPr>
        </p:nvSpPr>
        <p:spPr>
          <a:xfrm>
            <a:off x="1760239" y="1758999"/>
            <a:ext cx="679197" cy="711201"/>
          </a:xfrm>
          <a:prstGeom prst="rect">
            <a:avLst/>
          </a:prstGeom>
        </p:spPr>
        <p:txBody>
          <a:bodyPr/>
          <a:lstStyle>
            <a:lvl1pPr>
              <a:defRPr>
                <a:solidFill>
                  <a:srgbClr val="DCDEE0"/>
                </a:solidFill>
              </a:defRPr>
            </a:lvl1pPr>
          </a:lstStyle>
          <a:p>
            <a:fld id="{86CB4B4D-7CA3-9044-876B-883B54F8677D}" type="slidenum">
              <a:t>‹#›</a:t>
            </a:fld>
            <a:endParaRPr/>
          </a:p>
        </p:txBody>
      </p:sp>
      <p:sp>
        <p:nvSpPr>
          <p:cNvPr id="89" name="Body Level One…"/>
          <p:cNvSpPr txBox="1">
            <a:spLocks noGrp="1"/>
          </p:cNvSpPr>
          <p:nvPr>
            <p:ph type="body" sz="quarter" idx="1"/>
          </p:nvPr>
        </p:nvSpPr>
        <p:spPr>
          <a:xfrm>
            <a:off x="1760239" y="6858000"/>
            <a:ext cx="10431761" cy="5099001"/>
          </a:xfrm>
          <a:prstGeom prst="rect">
            <a:avLst/>
          </a:prstGeom>
        </p:spPr>
        <p:txBody>
          <a:bodyPr anchor="b"/>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ortfolio Masonry Long 2">
    <p:spTree>
      <p:nvGrpSpPr>
        <p:cNvPr id="1" name=""/>
        <p:cNvGrpSpPr/>
        <p:nvPr/>
      </p:nvGrpSpPr>
      <p:grpSpPr>
        <a:xfrm>
          <a:off x="0" y="0"/>
          <a:ext cx="0" cy="0"/>
          <a:chOff x="0" y="0"/>
          <a:chExt cx="0" cy="0"/>
        </a:xfrm>
      </p:grpSpPr>
      <p:sp>
        <p:nvSpPr>
          <p:cNvPr id="1226" name="Rectangle"/>
          <p:cNvSpPr>
            <a:spLocks noGrp="1"/>
          </p:cNvSpPr>
          <p:nvPr>
            <p:ph type="body" sz="quarter" idx="13"/>
          </p:nvPr>
        </p:nvSpPr>
        <p:spPr>
          <a:xfrm>
            <a:off x="12280353" y="147091"/>
            <a:ext cx="2476476" cy="501600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27" name="Rectangle"/>
          <p:cNvSpPr>
            <a:spLocks noGrp="1"/>
          </p:cNvSpPr>
          <p:nvPr>
            <p:ph type="body" sz="quarter" idx="14"/>
          </p:nvPr>
        </p:nvSpPr>
        <p:spPr>
          <a:xfrm>
            <a:off x="7019676" y="147091"/>
            <a:ext cx="5077273" cy="501600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28" name="Rectangle"/>
          <p:cNvSpPr>
            <a:spLocks noGrp="1"/>
          </p:cNvSpPr>
          <p:nvPr>
            <p:ph type="body" sz="quarter" idx="15"/>
          </p:nvPr>
        </p:nvSpPr>
        <p:spPr>
          <a:xfrm>
            <a:off x="17541031" y="147091"/>
            <a:ext cx="5077273" cy="501600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29" name="Rectangle"/>
          <p:cNvSpPr>
            <a:spLocks noGrp="1"/>
          </p:cNvSpPr>
          <p:nvPr>
            <p:ph type="body" sz="quarter" idx="16"/>
          </p:nvPr>
        </p:nvSpPr>
        <p:spPr>
          <a:xfrm>
            <a:off x="7019676" y="5321795"/>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30" name="Rectangle"/>
          <p:cNvSpPr>
            <a:spLocks noGrp="1"/>
          </p:cNvSpPr>
          <p:nvPr>
            <p:ph type="body" sz="quarter" idx="17"/>
          </p:nvPr>
        </p:nvSpPr>
        <p:spPr>
          <a:xfrm>
            <a:off x="1758999" y="2784190"/>
            <a:ext cx="5077273" cy="7553610"/>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31" name="Rectangle"/>
          <p:cNvSpPr>
            <a:spLocks noGrp="1"/>
          </p:cNvSpPr>
          <p:nvPr>
            <p:ph type="body" sz="quarter" idx="18"/>
          </p:nvPr>
        </p:nvSpPr>
        <p:spPr>
          <a:xfrm>
            <a:off x="12280353" y="5321795"/>
            <a:ext cx="10337950"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32" name="Rectangle"/>
          <p:cNvSpPr>
            <a:spLocks noGrp="1"/>
          </p:cNvSpPr>
          <p:nvPr>
            <p:ph type="body" sz="quarter" idx="19"/>
          </p:nvPr>
        </p:nvSpPr>
        <p:spPr>
          <a:xfrm>
            <a:off x="14910692" y="147091"/>
            <a:ext cx="2476476" cy="501600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33" name="Rectangle"/>
          <p:cNvSpPr>
            <a:spLocks noGrp="1"/>
          </p:cNvSpPr>
          <p:nvPr>
            <p:ph type="body" sz="quarter" idx="20"/>
          </p:nvPr>
        </p:nvSpPr>
        <p:spPr>
          <a:xfrm>
            <a:off x="1758999" y="147091"/>
            <a:ext cx="5077273" cy="247713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34" name="Body Level One…"/>
          <p:cNvSpPr txBox="1">
            <a:spLocks noGrp="1"/>
          </p:cNvSpPr>
          <p:nvPr>
            <p:ph type="body" sz="quarter" idx="1"/>
          </p:nvPr>
        </p:nvSpPr>
        <p:spPr>
          <a:xfrm>
            <a:off x="1758999" y="11572668"/>
            <a:ext cx="10429653" cy="377041"/>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1235" name="Slide Number"/>
          <p:cNvSpPr txBox="1">
            <a:spLocks noGrp="1"/>
          </p:cNvSpPr>
          <p:nvPr>
            <p:ph type="sldNum" sz="quarter" idx="2"/>
          </p:nvPr>
        </p:nvSpPr>
        <p:spPr>
          <a:xfrm>
            <a:off x="21939107" y="11238507"/>
            <a:ext cx="679197" cy="711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Portfolio Masonry + Content Left">
    <p:spTree>
      <p:nvGrpSpPr>
        <p:cNvPr id="1" name=""/>
        <p:cNvGrpSpPr/>
        <p:nvPr/>
      </p:nvGrpSpPr>
      <p:grpSpPr>
        <a:xfrm>
          <a:off x="0" y="0"/>
          <a:ext cx="0" cy="0"/>
          <a:chOff x="0" y="0"/>
          <a:chExt cx="0" cy="0"/>
        </a:xfrm>
      </p:grpSpPr>
      <p:sp>
        <p:nvSpPr>
          <p:cNvPr id="1242" name="Rectangle"/>
          <p:cNvSpPr>
            <a:spLocks noGrp="1"/>
          </p:cNvSpPr>
          <p:nvPr>
            <p:ph type="body" sz="quarter" idx="13"/>
          </p:nvPr>
        </p:nvSpPr>
        <p:spPr>
          <a:xfrm>
            <a:off x="17541031" y="1758999"/>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43" name="Rectangle"/>
          <p:cNvSpPr>
            <a:spLocks noGrp="1"/>
          </p:cNvSpPr>
          <p:nvPr>
            <p:ph type="body" sz="quarter" idx="14"/>
          </p:nvPr>
        </p:nvSpPr>
        <p:spPr>
          <a:xfrm>
            <a:off x="17541031" y="6933703"/>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44" name="Rectangle"/>
          <p:cNvSpPr>
            <a:spLocks noGrp="1"/>
          </p:cNvSpPr>
          <p:nvPr>
            <p:ph type="body" sz="quarter" idx="15"/>
          </p:nvPr>
        </p:nvSpPr>
        <p:spPr>
          <a:xfrm>
            <a:off x="12280354" y="4396098"/>
            <a:ext cx="5077272" cy="7553610"/>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45" name="Rectangle"/>
          <p:cNvSpPr>
            <a:spLocks noGrp="1"/>
          </p:cNvSpPr>
          <p:nvPr>
            <p:ph type="body" sz="quarter" idx="16"/>
          </p:nvPr>
        </p:nvSpPr>
        <p:spPr>
          <a:xfrm>
            <a:off x="12280354" y="1758999"/>
            <a:ext cx="5077272" cy="2477136"/>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46" name="Slide Number"/>
          <p:cNvSpPr txBox="1">
            <a:spLocks noGrp="1"/>
          </p:cNvSpPr>
          <p:nvPr>
            <p:ph type="sldNum" sz="quarter" idx="2"/>
          </p:nvPr>
        </p:nvSpPr>
        <p:spPr>
          <a:xfrm>
            <a:off x="1758999" y="11238507"/>
            <a:ext cx="679197" cy="711201"/>
          </a:xfrm>
          <a:prstGeom prst="rect">
            <a:avLst/>
          </a:prstGeom>
        </p:spPr>
        <p:txBody>
          <a:bodyPr/>
          <a:lstStyle/>
          <a:p>
            <a:fld id="{86CB4B4D-7CA3-9044-876B-883B54F8677D}" type="slidenum">
              <a:t>‹#›</a:t>
            </a:fld>
            <a:endParaRPr/>
          </a:p>
        </p:txBody>
      </p:sp>
      <p:sp>
        <p:nvSpPr>
          <p:cNvPr id="1247" name="Body Level One…"/>
          <p:cNvSpPr txBox="1">
            <a:spLocks noGrp="1"/>
          </p:cNvSpPr>
          <p:nvPr>
            <p:ph type="body" sz="quarter" idx="1"/>
          </p:nvPr>
        </p:nvSpPr>
        <p:spPr>
          <a:xfrm>
            <a:off x="1758999" y="8089892"/>
            <a:ext cx="9135022" cy="27036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48" name="Title Text"/>
          <p:cNvSpPr txBox="1">
            <a:spLocks noGrp="1"/>
          </p:cNvSpPr>
          <p:nvPr>
            <p:ph type="title"/>
          </p:nvPr>
        </p:nvSpPr>
        <p:spPr>
          <a:xfrm>
            <a:off x="1758999" y="1758999"/>
            <a:ext cx="9135022" cy="5714157"/>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Portfolio Masonry + Content Right">
    <p:spTree>
      <p:nvGrpSpPr>
        <p:cNvPr id="1" name=""/>
        <p:cNvGrpSpPr/>
        <p:nvPr/>
      </p:nvGrpSpPr>
      <p:grpSpPr>
        <a:xfrm>
          <a:off x="0" y="0"/>
          <a:ext cx="0" cy="0"/>
          <a:chOff x="0" y="0"/>
          <a:chExt cx="0" cy="0"/>
        </a:xfrm>
      </p:grpSpPr>
      <p:sp>
        <p:nvSpPr>
          <p:cNvPr id="1255" name="Rectangle"/>
          <p:cNvSpPr>
            <a:spLocks noGrp="1"/>
          </p:cNvSpPr>
          <p:nvPr>
            <p:ph type="body" sz="quarter" idx="13"/>
          </p:nvPr>
        </p:nvSpPr>
        <p:spPr>
          <a:xfrm>
            <a:off x="1758999" y="1758999"/>
            <a:ext cx="2476476"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56" name="Rectangle"/>
          <p:cNvSpPr>
            <a:spLocks noGrp="1"/>
          </p:cNvSpPr>
          <p:nvPr>
            <p:ph type="body" sz="quarter" idx="14"/>
          </p:nvPr>
        </p:nvSpPr>
        <p:spPr>
          <a:xfrm>
            <a:off x="7019676" y="1758999"/>
            <a:ext cx="5077273"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57" name="Rectangle"/>
          <p:cNvSpPr>
            <a:spLocks noGrp="1"/>
          </p:cNvSpPr>
          <p:nvPr>
            <p:ph type="body" sz="quarter" idx="15"/>
          </p:nvPr>
        </p:nvSpPr>
        <p:spPr>
          <a:xfrm>
            <a:off x="1758999" y="6933703"/>
            <a:ext cx="10337950"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58" name="Rectangle"/>
          <p:cNvSpPr>
            <a:spLocks noGrp="1"/>
          </p:cNvSpPr>
          <p:nvPr>
            <p:ph type="body" sz="quarter" idx="16"/>
          </p:nvPr>
        </p:nvSpPr>
        <p:spPr>
          <a:xfrm>
            <a:off x="4389338" y="1758999"/>
            <a:ext cx="2476476" cy="5016005"/>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259" name="Title Text"/>
          <p:cNvSpPr txBox="1">
            <a:spLocks noGrp="1"/>
          </p:cNvSpPr>
          <p:nvPr>
            <p:ph type="title"/>
          </p:nvPr>
        </p:nvSpPr>
        <p:spPr>
          <a:xfrm>
            <a:off x="13469342" y="1758999"/>
            <a:ext cx="7617437" cy="509900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260" name="Body Level One…"/>
          <p:cNvSpPr txBox="1">
            <a:spLocks noGrp="1"/>
          </p:cNvSpPr>
          <p:nvPr>
            <p:ph type="body" sz="quarter" idx="1"/>
          </p:nvPr>
        </p:nvSpPr>
        <p:spPr>
          <a:xfrm>
            <a:off x="13469342" y="6858000"/>
            <a:ext cx="9154419" cy="5099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eam Skew 1">
    <p:spTree>
      <p:nvGrpSpPr>
        <p:cNvPr id="1" name=""/>
        <p:cNvGrpSpPr/>
        <p:nvPr/>
      </p:nvGrpSpPr>
      <p:grpSpPr>
        <a:xfrm>
          <a:off x="0" y="0"/>
          <a:ext cx="0" cy="0"/>
          <a:chOff x="0" y="0"/>
          <a:chExt cx="0" cy="0"/>
        </a:xfrm>
      </p:grpSpPr>
      <p:sp>
        <p:nvSpPr>
          <p:cNvPr id="1268" name="Shape"/>
          <p:cNvSpPr>
            <a:spLocks noGrp="1"/>
          </p:cNvSpPr>
          <p:nvPr>
            <p:ph type="body" sz="quarter" idx="13"/>
          </p:nvPr>
        </p:nvSpPr>
        <p:spPr>
          <a:xfrm>
            <a:off x="10425591"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1269" name="Shape"/>
          <p:cNvSpPr>
            <a:spLocks noGrp="1"/>
          </p:cNvSpPr>
          <p:nvPr>
            <p:ph type="body" sz="quarter" idx="14"/>
          </p:nvPr>
        </p:nvSpPr>
        <p:spPr>
          <a:xfrm>
            <a:off x="12580110"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1270" name="Shape"/>
          <p:cNvSpPr>
            <a:spLocks noGrp="1"/>
          </p:cNvSpPr>
          <p:nvPr>
            <p:ph type="body" sz="quarter" idx="15"/>
          </p:nvPr>
        </p:nvSpPr>
        <p:spPr>
          <a:xfrm>
            <a:off x="2153808"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1271" name="Shape"/>
          <p:cNvSpPr>
            <a:spLocks noGrp="1"/>
          </p:cNvSpPr>
          <p:nvPr>
            <p:ph type="body" sz="quarter" idx="16"/>
          </p:nvPr>
        </p:nvSpPr>
        <p:spPr>
          <a:xfrm>
            <a:off x="0"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1272" name="Title Text"/>
          <p:cNvSpPr txBox="1">
            <a:spLocks noGrp="1"/>
          </p:cNvSpPr>
          <p:nvPr>
            <p:ph type="title"/>
          </p:nvPr>
        </p:nvSpPr>
        <p:spPr>
          <a:xfrm>
            <a:off x="8249808" y="1758999"/>
            <a:ext cx="3942192" cy="1053638"/>
          </a:xfrm>
          <a:prstGeom prst="rect">
            <a:avLst/>
          </a:prstGeom>
        </p:spPr>
        <p:txBody>
          <a:bodyPr/>
          <a:lstStyle>
            <a:lvl1pPr>
              <a:defRPr sz="3600"/>
            </a:lvl1pPr>
          </a:lstStyle>
          <a:p>
            <a:r>
              <a:t>Title Text</a:t>
            </a:r>
          </a:p>
        </p:txBody>
      </p:sp>
      <p:sp>
        <p:nvSpPr>
          <p:cNvPr id="1273" name="Title Text"/>
          <p:cNvSpPr txBox="1">
            <a:spLocks noGrp="1"/>
          </p:cNvSpPr>
          <p:nvPr>
            <p:ph type="body" sz="quarter" idx="17"/>
          </p:nvPr>
        </p:nvSpPr>
        <p:spPr>
          <a:xfrm>
            <a:off x="18676111" y="1758999"/>
            <a:ext cx="3942193" cy="1053638"/>
          </a:xfrm>
          <a:prstGeom prst="rect">
            <a:avLst/>
          </a:prstGeom>
        </p:spPr>
        <p:txBody>
          <a:bodyPr/>
          <a:lstStyle>
            <a:lvl1pPr>
              <a:lnSpc>
                <a:spcPct val="100000"/>
              </a:lnSpc>
              <a:defRPr sz="3600" b="1">
                <a:solidFill>
                  <a:srgbClr val="000000"/>
                </a:solidFill>
              </a:defRPr>
            </a:lvl1pPr>
          </a:lstStyle>
          <a:p>
            <a:r>
              <a:t>Title Text</a:t>
            </a:r>
          </a:p>
        </p:txBody>
      </p:sp>
      <p:sp>
        <p:nvSpPr>
          <p:cNvPr id="1274" name="Title Text"/>
          <p:cNvSpPr txBox="1">
            <a:spLocks noGrp="1"/>
          </p:cNvSpPr>
          <p:nvPr>
            <p:ph type="body" sz="quarter" idx="18"/>
          </p:nvPr>
        </p:nvSpPr>
        <p:spPr>
          <a:xfrm>
            <a:off x="16649303" y="7949234"/>
            <a:ext cx="3942193" cy="1053637"/>
          </a:xfrm>
          <a:prstGeom prst="rect">
            <a:avLst/>
          </a:prstGeom>
        </p:spPr>
        <p:txBody>
          <a:bodyPr/>
          <a:lstStyle>
            <a:lvl1pPr>
              <a:lnSpc>
                <a:spcPct val="100000"/>
              </a:lnSpc>
              <a:defRPr sz="3600" b="1">
                <a:solidFill>
                  <a:srgbClr val="000000"/>
                </a:solidFill>
              </a:defRPr>
            </a:lvl1pPr>
          </a:lstStyle>
          <a:p>
            <a:r>
              <a:t>Title Text</a:t>
            </a:r>
          </a:p>
        </p:txBody>
      </p:sp>
      <p:sp>
        <p:nvSpPr>
          <p:cNvPr id="1275" name="Title Text"/>
          <p:cNvSpPr txBox="1">
            <a:spLocks noGrp="1"/>
          </p:cNvSpPr>
          <p:nvPr>
            <p:ph type="body" sz="quarter" idx="19"/>
          </p:nvPr>
        </p:nvSpPr>
        <p:spPr>
          <a:xfrm>
            <a:off x="6223000" y="7949234"/>
            <a:ext cx="3942193" cy="1053638"/>
          </a:xfrm>
          <a:prstGeom prst="rect">
            <a:avLst/>
          </a:prstGeom>
        </p:spPr>
        <p:txBody>
          <a:bodyPr/>
          <a:lstStyle>
            <a:lvl1pPr>
              <a:lnSpc>
                <a:spcPct val="100000"/>
              </a:lnSpc>
              <a:defRPr sz="3600" b="1">
                <a:solidFill>
                  <a:srgbClr val="000000"/>
                </a:solidFill>
              </a:defRPr>
            </a:lvl1pPr>
          </a:lstStyle>
          <a:p>
            <a:r>
              <a:t>Title Text</a:t>
            </a:r>
          </a:p>
        </p:txBody>
      </p:sp>
      <p:sp>
        <p:nvSpPr>
          <p:cNvPr id="1276" name="Body Level One…"/>
          <p:cNvSpPr txBox="1">
            <a:spLocks noGrp="1"/>
          </p:cNvSpPr>
          <p:nvPr>
            <p:ph type="body" sz="quarter" idx="1"/>
          </p:nvPr>
        </p:nvSpPr>
        <p:spPr>
          <a:xfrm>
            <a:off x="8249808" y="3983714"/>
            <a:ext cx="3942192" cy="1775760"/>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1277" name="Body Level One…"/>
          <p:cNvSpPr txBox="1">
            <a:spLocks noGrp="1"/>
          </p:cNvSpPr>
          <p:nvPr>
            <p:ph type="body" sz="quarter" idx="20"/>
          </p:nvPr>
        </p:nvSpPr>
        <p:spPr>
          <a:xfrm>
            <a:off x="18676111" y="3983713"/>
            <a:ext cx="3942193" cy="1775761"/>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1278" name="Body Level One…"/>
          <p:cNvSpPr txBox="1">
            <a:spLocks noGrp="1"/>
          </p:cNvSpPr>
          <p:nvPr>
            <p:ph type="body" sz="quarter" idx="21"/>
          </p:nvPr>
        </p:nvSpPr>
        <p:spPr>
          <a:xfrm>
            <a:off x="16649303" y="10173947"/>
            <a:ext cx="3942193" cy="1775761"/>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1279" name="Body Level One…"/>
          <p:cNvSpPr txBox="1">
            <a:spLocks noGrp="1"/>
          </p:cNvSpPr>
          <p:nvPr>
            <p:ph type="body" sz="quarter" idx="22"/>
          </p:nvPr>
        </p:nvSpPr>
        <p:spPr>
          <a:xfrm>
            <a:off x="6223000" y="10173947"/>
            <a:ext cx="3942193" cy="1775761"/>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1280" name="Title Text"/>
          <p:cNvSpPr txBox="1">
            <a:spLocks noGrp="1"/>
          </p:cNvSpPr>
          <p:nvPr>
            <p:ph type="body" sz="quarter" idx="23"/>
          </p:nvPr>
        </p:nvSpPr>
        <p:spPr>
          <a:xfrm>
            <a:off x="18676111" y="2812636"/>
            <a:ext cx="3942193" cy="790078"/>
          </a:xfrm>
          <a:prstGeom prst="rect">
            <a:avLst/>
          </a:prstGeom>
        </p:spPr>
        <p:txBody>
          <a:bodyPr/>
          <a:lstStyle>
            <a:lvl1pPr>
              <a:lnSpc>
                <a:spcPct val="100000"/>
              </a:lnSpc>
              <a:defRPr sz="2400" i="1">
                <a:latin typeface="Helvetica Light"/>
                <a:ea typeface="Helvetica Light"/>
                <a:cs typeface="Helvetica Light"/>
                <a:sym typeface="Helvetica Light"/>
              </a:defRPr>
            </a:lvl1pPr>
          </a:lstStyle>
          <a:p>
            <a:r>
              <a:t>Title Text</a:t>
            </a:r>
          </a:p>
        </p:txBody>
      </p:sp>
      <p:sp>
        <p:nvSpPr>
          <p:cNvPr id="1281" name="Title Text"/>
          <p:cNvSpPr txBox="1">
            <a:spLocks noGrp="1"/>
          </p:cNvSpPr>
          <p:nvPr>
            <p:ph type="body" sz="quarter" idx="24"/>
          </p:nvPr>
        </p:nvSpPr>
        <p:spPr>
          <a:xfrm>
            <a:off x="8249808" y="2812636"/>
            <a:ext cx="4445033" cy="790079"/>
          </a:xfrm>
          <a:prstGeom prst="rect">
            <a:avLst/>
          </a:prstGeom>
        </p:spPr>
        <p:txBody>
          <a:bodyPr/>
          <a:lstStyle>
            <a:lvl1pPr>
              <a:lnSpc>
                <a:spcPct val="100000"/>
              </a:lnSpc>
              <a:defRPr sz="2400" i="1">
                <a:latin typeface="Helvetica Light"/>
                <a:ea typeface="Helvetica Light"/>
                <a:cs typeface="Helvetica Light"/>
                <a:sym typeface="Helvetica Light"/>
              </a:defRPr>
            </a:lvl1pPr>
          </a:lstStyle>
          <a:p>
            <a:r>
              <a:t>Title Text</a:t>
            </a:r>
          </a:p>
        </p:txBody>
      </p:sp>
      <p:sp>
        <p:nvSpPr>
          <p:cNvPr id="1282" name="Title Text"/>
          <p:cNvSpPr txBox="1">
            <a:spLocks noGrp="1"/>
          </p:cNvSpPr>
          <p:nvPr>
            <p:ph type="body" sz="quarter" idx="25"/>
          </p:nvPr>
        </p:nvSpPr>
        <p:spPr>
          <a:xfrm>
            <a:off x="6223000" y="9002870"/>
            <a:ext cx="4445033" cy="790079"/>
          </a:xfrm>
          <a:prstGeom prst="rect">
            <a:avLst/>
          </a:prstGeom>
        </p:spPr>
        <p:txBody>
          <a:bodyPr/>
          <a:lstStyle>
            <a:lvl1pPr>
              <a:lnSpc>
                <a:spcPct val="100000"/>
              </a:lnSpc>
              <a:defRPr sz="2400" i="1">
                <a:latin typeface="Helvetica Light"/>
                <a:ea typeface="Helvetica Light"/>
                <a:cs typeface="Helvetica Light"/>
                <a:sym typeface="Helvetica Light"/>
              </a:defRPr>
            </a:lvl1pPr>
          </a:lstStyle>
          <a:p>
            <a:r>
              <a:t>Title Text</a:t>
            </a:r>
          </a:p>
        </p:txBody>
      </p:sp>
      <p:sp>
        <p:nvSpPr>
          <p:cNvPr id="1283" name="Title Text"/>
          <p:cNvSpPr txBox="1">
            <a:spLocks noGrp="1"/>
          </p:cNvSpPr>
          <p:nvPr>
            <p:ph type="body" sz="quarter" idx="26"/>
          </p:nvPr>
        </p:nvSpPr>
        <p:spPr>
          <a:xfrm>
            <a:off x="16649303" y="9002870"/>
            <a:ext cx="5969001" cy="790079"/>
          </a:xfrm>
          <a:prstGeom prst="rect">
            <a:avLst/>
          </a:prstGeom>
        </p:spPr>
        <p:txBody>
          <a:bodyPr/>
          <a:lstStyle>
            <a:lvl1pPr>
              <a:lnSpc>
                <a:spcPct val="100000"/>
              </a:lnSpc>
              <a:defRPr sz="2400" i="1">
                <a:latin typeface="Helvetica Light"/>
                <a:ea typeface="Helvetica Light"/>
                <a:cs typeface="Helvetica Light"/>
                <a:sym typeface="Helvetica Light"/>
              </a:defRPr>
            </a:lvl1pPr>
          </a:lstStyle>
          <a:p>
            <a:r>
              <a:t>Title Text</a:t>
            </a:r>
          </a:p>
        </p:txBody>
      </p:sp>
      <p:sp>
        <p:nvSpPr>
          <p:cNvPr id="1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eam Skew 1 copy">
    <p:bg>
      <p:bgPr>
        <a:solidFill>
          <a:srgbClr val="000000"/>
        </a:solidFill>
        <a:effectLst/>
      </p:bgPr>
    </p:bg>
    <p:spTree>
      <p:nvGrpSpPr>
        <p:cNvPr id="1" name=""/>
        <p:cNvGrpSpPr/>
        <p:nvPr/>
      </p:nvGrpSpPr>
      <p:grpSpPr>
        <a:xfrm>
          <a:off x="0" y="0"/>
          <a:ext cx="0" cy="0"/>
          <a:chOff x="0" y="0"/>
          <a:chExt cx="0" cy="0"/>
        </a:xfrm>
      </p:grpSpPr>
      <p:sp>
        <p:nvSpPr>
          <p:cNvPr id="1291" name="Shape"/>
          <p:cNvSpPr>
            <a:spLocks noGrp="1"/>
          </p:cNvSpPr>
          <p:nvPr>
            <p:ph type="body" sz="quarter" idx="13"/>
          </p:nvPr>
        </p:nvSpPr>
        <p:spPr>
          <a:xfrm>
            <a:off x="10425591"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1292" name="Shape"/>
          <p:cNvSpPr>
            <a:spLocks noGrp="1"/>
          </p:cNvSpPr>
          <p:nvPr>
            <p:ph type="body" sz="quarter" idx="14"/>
          </p:nvPr>
        </p:nvSpPr>
        <p:spPr>
          <a:xfrm>
            <a:off x="12580110"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1293" name="Shape"/>
          <p:cNvSpPr>
            <a:spLocks noGrp="1"/>
          </p:cNvSpPr>
          <p:nvPr>
            <p:ph type="body" sz="quarter" idx="15"/>
          </p:nvPr>
        </p:nvSpPr>
        <p:spPr>
          <a:xfrm>
            <a:off x="2153808" y="0"/>
            <a:ext cx="6096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EBEDEF"/>
          </a:solidFill>
        </p:spPr>
        <p:txBody>
          <a:bodyPr anchor="ctr"/>
          <a:lstStyle/>
          <a:p>
            <a:pPr>
              <a:lnSpc>
                <a:spcPct val="100000"/>
              </a:lnSpc>
              <a:defRPr sz="3600" b="1">
                <a:solidFill>
                  <a:srgbClr val="000000"/>
                </a:solidFill>
              </a:defRPr>
            </a:pPr>
            <a:endParaRPr/>
          </a:p>
        </p:txBody>
      </p:sp>
      <p:sp>
        <p:nvSpPr>
          <p:cNvPr id="1294" name="Shape"/>
          <p:cNvSpPr>
            <a:spLocks noGrp="1"/>
          </p:cNvSpPr>
          <p:nvPr>
            <p:ph type="body" sz="quarter" idx="16"/>
          </p:nvPr>
        </p:nvSpPr>
        <p:spPr>
          <a:xfrm>
            <a:off x="0" y="6858000"/>
            <a:ext cx="6096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1295" name="Title Text"/>
          <p:cNvSpPr txBox="1">
            <a:spLocks noGrp="1"/>
          </p:cNvSpPr>
          <p:nvPr>
            <p:ph type="title"/>
          </p:nvPr>
        </p:nvSpPr>
        <p:spPr>
          <a:xfrm>
            <a:off x="8249808" y="1758999"/>
            <a:ext cx="3942192" cy="1053638"/>
          </a:xfrm>
          <a:prstGeom prst="rect">
            <a:avLst/>
          </a:prstGeom>
        </p:spPr>
        <p:txBody>
          <a:bodyPr/>
          <a:lstStyle>
            <a:lvl1pPr>
              <a:defRPr sz="3200">
                <a:solidFill>
                  <a:srgbClr val="FFFFFF"/>
                </a:solidFill>
              </a:defRPr>
            </a:lvl1pPr>
          </a:lstStyle>
          <a:p>
            <a:r>
              <a:t>Title Text</a:t>
            </a:r>
          </a:p>
        </p:txBody>
      </p:sp>
      <p:sp>
        <p:nvSpPr>
          <p:cNvPr id="1296" name="Title Text"/>
          <p:cNvSpPr txBox="1">
            <a:spLocks noGrp="1"/>
          </p:cNvSpPr>
          <p:nvPr>
            <p:ph type="body" sz="quarter" idx="17"/>
          </p:nvPr>
        </p:nvSpPr>
        <p:spPr>
          <a:xfrm>
            <a:off x="18676111" y="1758999"/>
            <a:ext cx="3942193" cy="1053638"/>
          </a:xfrm>
          <a:prstGeom prst="rect">
            <a:avLst/>
          </a:prstGeom>
        </p:spPr>
        <p:txBody>
          <a:bodyPr/>
          <a:lstStyle>
            <a:lvl1pPr>
              <a:lnSpc>
                <a:spcPct val="100000"/>
              </a:lnSpc>
              <a:defRPr sz="3200" b="1">
                <a:solidFill>
                  <a:srgbClr val="FFFFFF"/>
                </a:solidFill>
              </a:defRPr>
            </a:lvl1pPr>
          </a:lstStyle>
          <a:p>
            <a:r>
              <a:t>Title Text</a:t>
            </a:r>
          </a:p>
        </p:txBody>
      </p:sp>
      <p:sp>
        <p:nvSpPr>
          <p:cNvPr id="1297" name="Title Text"/>
          <p:cNvSpPr txBox="1">
            <a:spLocks noGrp="1"/>
          </p:cNvSpPr>
          <p:nvPr>
            <p:ph type="body" sz="quarter" idx="18"/>
          </p:nvPr>
        </p:nvSpPr>
        <p:spPr>
          <a:xfrm>
            <a:off x="16649303" y="7949234"/>
            <a:ext cx="3942193" cy="1053637"/>
          </a:xfrm>
          <a:prstGeom prst="rect">
            <a:avLst/>
          </a:prstGeom>
        </p:spPr>
        <p:txBody>
          <a:bodyPr/>
          <a:lstStyle>
            <a:lvl1pPr>
              <a:lnSpc>
                <a:spcPct val="100000"/>
              </a:lnSpc>
              <a:defRPr sz="3200" b="1">
                <a:solidFill>
                  <a:srgbClr val="FFFFFF"/>
                </a:solidFill>
              </a:defRPr>
            </a:lvl1pPr>
          </a:lstStyle>
          <a:p>
            <a:r>
              <a:t>Title Text</a:t>
            </a:r>
          </a:p>
        </p:txBody>
      </p:sp>
      <p:sp>
        <p:nvSpPr>
          <p:cNvPr id="1298" name="Title Text"/>
          <p:cNvSpPr txBox="1">
            <a:spLocks noGrp="1"/>
          </p:cNvSpPr>
          <p:nvPr>
            <p:ph type="body" sz="quarter" idx="19"/>
          </p:nvPr>
        </p:nvSpPr>
        <p:spPr>
          <a:xfrm>
            <a:off x="6223000" y="7949234"/>
            <a:ext cx="3942193" cy="1053638"/>
          </a:xfrm>
          <a:prstGeom prst="rect">
            <a:avLst/>
          </a:prstGeom>
        </p:spPr>
        <p:txBody>
          <a:bodyPr/>
          <a:lstStyle>
            <a:lvl1pPr>
              <a:lnSpc>
                <a:spcPct val="100000"/>
              </a:lnSpc>
              <a:defRPr sz="3200" b="1">
                <a:solidFill>
                  <a:srgbClr val="FFFFFF"/>
                </a:solidFill>
              </a:defRPr>
            </a:lvl1pPr>
          </a:lstStyle>
          <a:p>
            <a:r>
              <a:t>Title Text</a:t>
            </a:r>
          </a:p>
        </p:txBody>
      </p:sp>
      <p:sp>
        <p:nvSpPr>
          <p:cNvPr id="1299" name="Body Level One…"/>
          <p:cNvSpPr txBox="1">
            <a:spLocks noGrp="1"/>
          </p:cNvSpPr>
          <p:nvPr>
            <p:ph type="body" sz="quarter" idx="1"/>
          </p:nvPr>
        </p:nvSpPr>
        <p:spPr>
          <a:xfrm>
            <a:off x="8249808" y="3983714"/>
            <a:ext cx="3942192" cy="1775760"/>
          </a:xfrm>
          <a:prstGeom prst="rect">
            <a:avLst/>
          </a:prstGeom>
        </p:spPr>
        <p:txBody>
          <a:bodyPr anchor="b"/>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1300" name="Body Level One…"/>
          <p:cNvSpPr txBox="1">
            <a:spLocks noGrp="1"/>
          </p:cNvSpPr>
          <p:nvPr>
            <p:ph type="body" sz="quarter" idx="20"/>
          </p:nvPr>
        </p:nvSpPr>
        <p:spPr>
          <a:xfrm>
            <a:off x="18676111" y="3983713"/>
            <a:ext cx="3942193" cy="1775761"/>
          </a:xfrm>
          <a:prstGeom prst="rect">
            <a:avLst/>
          </a:prstGeom>
        </p:spPr>
        <p:txBody>
          <a:bodyPr anchor="b"/>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1301" name="Body Level One…"/>
          <p:cNvSpPr txBox="1">
            <a:spLocks noGrp="1"/>
          </p:cNvSpPr>
          <p:nvPr>
            <p:ph type="body" sz="quarter" idx="21"/>
          </p:nvPr>
        </p:nvSpPr>
        <p:spPr>
          <a:xfrm>
            <a:off x="16649303" y="10173947"/>
            <a:ext cx="3942193" cy="1775761"/>
          </a:xfrm>
          <a:prstGeom prst="rect">
            <a:avLst/>
          </a:prstGeom>
        </p:spPr>
        <p:txBody>
          <a:bodyPr anchor="b"/>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1302" name="Body Level One…"/>
          <p:cNvSpPr txBox="1">
            <a:spLocks noGrp="1"/>
          </p:cNvSpPr>
          <p:nvPr>
            <p:ph type="body" sz="quarter" idx="22"/>
          </p:nvPr>
        </p:nvSpPr>
        <p:spPr>
          <a:xfrm>
            <a:off x="6223000" y="10173947"/>
            <a:ext cx="3942193" cy="1775761"/>
          </a:xfrm>
          <a:prstGeom prst="rect">
            <a:avLst/>
          </a:prstGeom>
        </p:spPr>
        <p:txBody>
          <a:bodyPr anchor="b"/>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1303" name="Title Text"/>
          <p:cNvSpPr txBox="1">
            <a:spLocks noGrp="1"/>
          </p:cNvSpPr>
          <p:nvPr>
            <p:ph type="body" sz="quarter" idx="23"/>
          </p:nvPr>
        </p:nvSpPr>
        <p:spPr>
          <a:xfrm>
            <a:off x="18676111" y="2812636"/>
            <a:ext cx="3942193" cy="790078"/>
          </a:xfrm>
          <a:prstGeom prst="rect">
            <a:avLst/>
          </a:prstGeom>
        </p:spPr>
        <p:txBody>
          <a:bodyPr/>
          <a:lstStyle>
            <a:lvl1pPr>
              <a:lnSpc>
                <a:spcPct val="100000"/>
              </a:lnSpc>
              <a:defRPr sz="2400" i="1">
                <a:solidFill>
                  <a:srgbClr val="DCDEE0"/>
                </a:solidFill>
                <a:latin typeface="Helvetica Light"/>
                <a:ea typeface="Helvetica Light"/>
                <a:cs typeface="Helvetica Light"/>
                <a:sym typeface="Helvetica Light"/>
              </a:defRPr>
            </a:lvl1pPr>
          </a:lstStyle>
          <a:p>
            <a:r>
              <a:t>Title Text</a:t>
            </a:r>
          </a:p>
        </p:txBody>
      </p:sp>
      <p:sp>
        <p:nvSpPr>
          <p:cNvPr id="1304" name="Title Text"/>
          <p:cNvSpPr txBox="1">
            <a:spLocks noGrp="1"/>
          </p:cNvSpPr>
          <p:nvPr>
            <p:ph type="body" sz="quarter" idx="24"/>
          </p:nvPr>
        </p:nvSpPr>
        <p:spPr>
          <a:xfrm>
            <a:off x="8249808" y="2812636"/>
            <a:ext cx="4446621" cy="790079"/>
          </a:xfrm>
          <a:prstGeom prst="rect">
            <a:avLst/>
          </a:prstGeom>
        </p:spPr>
        <p:txBody>
          <a:bodyPr/>
          <a:lstStyle>
            <a:lvl1pPr>
              <a:lnSpc>
                <a:spcPct val="100000"/>
              </a:lnSpc>
              <a:defRPr sz="2400" i="1">
                <a:solidFill>
                  <a:srgbClr val="DCDEE0"/>
                </a:solidFill>
                <a:latin typeface="Helvetica Light"/>
                <a:ea typeface="Helvetica Light"/>
                <a:cs typeface="Helvetica Light"/>
                <a:sym typeface="Helvetica Light"/>
              </a:defRPr>
            </a:lvl1pPr>
          </a:lstStyle>
          <a:p>
            <a:r>
              <a:t>Title Text</a:t>
            </a:r>
          </a:p>
        </p:txBody>
      </p:sp>
      <p:sp>
        <p:nvSpPr>
          <p:cNvPr id="1305" name="Title Text"/>
          <p:cNvSpPr txBox="1">
            <a:spLocks noGrp="1"/>
          </p:cNvSpPr>
          <p:nvPr>
            <p:ph type="body" sz="quarter" idx="25"/>
          </p:nvPr>
        </p:nvSpPr>
        <p:spPr>
          <a:xfrm>
            <a:off x="6223000" y="9002870"/>
            <a:ext cx="4446621" cy="790079"/>
          </a:xfrm>
          <a:prstGeom prst="rect">
            <a:avLst/>
          </a:prstGeom>
        </p:spPr>
        <p:txBody>
          <a:bodyPr/>
          <a:lstStyle>
            <a:lvl1pPr>
              <a:lnSpc>
                <a:spcPct val="100000"/>
              </a:lnSpc>
              <a:defRPr sz="2400" i="1">
                <a:solidFill>
                  <a:srgbClr val="DCDEE0"/>
                </a:solidFill>
                <a:latin typeface="Helvetica Light"/>
                <a:ea typeface="Helvetica Light"/>
                <a:cs typeface="Helvetica Light"/>
                <a:sym typeface="Helvetica Light"/>
              </a:defRPr>
            </a:lvl1pPr>
          </a:lstStyle>
          <a:p>
            <a:r>
              <a:t>Title Text</a:t>
            </a:r>
          </a:p>
        </p:txBody>
      </p:sp>
      <p:sp>
        <p:nvSpPr>
          <p:cNvPr id="1306" name="Title Text"/>
          <p:cNvSpPr txBox="1">
            <a:spLocks noGrp="1"/>
          </p:cNvSpPr>
          <p:nvPr>
            <p:ph type="body" sz="quarter" idx="26"/>
          </p:nvPr>
        </p:nvSpPr>
        <p:spPr>
          <a:xfrm>
            <a:off x="16649303" y="9002870"/>
            <a:ext cx="5969001" cy="790079"/>
          </a:xfrm>
          <a:prstGeom prst="rect">
            <a:avLst/>
          </a:prstGeom>
        </p:spPr>
        <p:txBody>
          <a:bodyPr/>
          <a:lstStyle>
            <a:lvl1pPr>
              <a:lnSpc>
                <a:spcPct val="100000"/>
              </a:lnSpc>
              <a:defRPr sz="2400" i="1">
                <a:solidFill>
                  <a:srgbClr val="DCDEE0"/>
                </a:solidFill>
                <a:latin typeface="Helvetica Light"/>
                <a:ea typeface="Helvetica Light"/>
                <a:cs typeface="Helvetica Light"/>
                <a:sym typeface="Helvetica Light"/>
              </a:defRPr>
            </a:lvl1pPr>
          </a:lstStyle>
          <a:p>
            <a:r>
              <a:t>Title Text</a:t>
            </a:r>
          </a:p>
        </p:txBody>
      </p:sp>
      <p:sp>
        <p:nvSpPr>
          <p:cNvPr id="13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eam Skew Detail">
    <p:spTree>
      <p:nvGrpSpPr>
        <p:cNvPr id="1" name=""/>
        <p:cNvGrpSpPr/>
        <p:nvPr/>
      </p:nvGrpSpPr>
      <p:grpSpPr>
        <a:xfrm>
          <a:off x="0" y="0"/>
          <a:ext cx="0" cy="0"/>
          <a:chOff x="0" y="0"/>
          <a:chExt cx="0" cy="0"/>
        </a:xfrm>
      </p:grpSpPr>
      <p:sp>
        <p:nvSpPr>
          <p:cNvPr id="1314" name="Shape"/>
          <p:cNvSpPr>
            <a:spLocks noGrp="1"/>
          </p:cNvSpPr>
          <p:nvPr>
            <p:ph type="body" idx="13"/>
          </p:nvPr>
        </p:nvSpPr>
        <p:spPr>
          <a:xfrm>
            <a:off x="1758999" y="0"/>
            <a:ext cx="121920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1315" name="Title Text"/>
          <p:cNvSpPr txBox="1">
            <a:spLocks noGrp="1"/>
          </p:cNvSpPr>
          <p:nvPr>
            <p:ph type="title"/>
          </p:nvPr>
        </p:nvSpPr>
        <p:spPr>
          <a:xfrm>
            <a:off x="1758999" y="1758999"/>
            <a:ext cx="6346207" cy="10198002"/>
          </a:xfrm>
          <a:prstGeom prst="rect">
            <a:avLst/>
          </a:prstGeom>
        </p:spPr>
        <p:txBody>
          <a:bodyPr/>
          <a:lstStyle>
            <a:lvl1pPr algn="r">
              <a:lnSpc>
                <a:spcPct val="70000"/>
              </a:lnSpc>
              <a:defRPr sz="11200" spc="-336" baseline="8928">
                <a:solidFill>
                  <a:schemeClr val="accent1">
                    <a:hueOff val="273561"/>
                    <a:satOff val="2937"/>
                    <a:lumOff val="-22233"/>
                  </a:schemeClr>
                </a:solidFill>
              </a:defRPr>
            </a:lvl1pPr>
          </a:lstStyle>
          <a:p>
            <a:r>
              <a:t>Title Text</a:t>
            </a:r>
          </a:p>
        </p:txBody>
      </p:sp>
      <p:sp>
        <p:nvSpPr>
          <p:cNvPr id="1316" name="Body Level One…"/>
          <p:cNvSpPr txBox="1">
            <a:spLocks noGrp="1"/>
          </p:cNvSpPr>
          <p:nvPr>
            <p:ph type="body" sz="quarter" idx="1"/>
          </p:nvPr>
        </p:nvSpPr>
        <p:spPr>
          <a:xfrm>
            <a:off x="14628593" y="3681449"/>
            <a:ext cx="7995168" cy="6353101"/>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1317" name="Title Text"/>
          <p:cNvSpPr>
            <a:spLocks noGrp="1"/>
          </p:cNvSpPr>
          <p:nvPr>
            <p:ph type="body" sz="quarter" idx="14"/>
          </p:nvPr>
        </p:nvSpPr>
        <p:spPr>
          <a:xfrm>
            <a:off x="6541043" y="11166923"/>
            <a:ext cx="5531967"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53585F"/>
          </a:solidFill>
        </p:spPr>
        <p:txBody>
          <a:bodyPr anchor="ctr"/>
          <a:lstStyle>
            <a:lvl1pPr algn="ctr">
              <a:lnSpc>
                <a:spcPct val="100000"/>
              </a:lnSpc>
              <a:defRPr sz="1800" cap="all" spc="90" baseline="-5555">
                <a:solidFill>
                  <a:srgbClr val="FFFFFF"/>
                </a:solidFill>
              </a:defRPr>
            </a:lvl1pPr>
          </a:lstStyle>
          <a:p>
            <a:r>
              <a:t>Title Text</a:t>
            </a:r>
          </a:p>
        </p:txBody>
      </p:sp>
      <p:sp>
        <p:nvSpPr>
          <p:cNvPr id="13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19" name="Title Text"/>
          <p:cNvSpPr>
            <a:spLocks noGrp="1"/>
          </p:cNvSpPr>
          <p:nvPr>
            <p:ph type="body" sz="quarter" idx="15"/>
          </p:nvPr>
        </p:nvSpPr>
        <p:spPr>
          <a:xfrm>
            <a:off x="11816974" y="11166923"/>
            <a:ext cx="5531966"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313439"/>
          </a:solidFill>
        </p:spPr>
        <p:txBody>
          <a:bodyPr anchor="ctr"/>
          <a:lstStyle>
            <a:lvl1pPr algn="ctr">
              <a:lnSpc>
                <a:spcPct val="100000"/>
              </a:lnSpc>
              <a:defRPr sz="1800" cap="all" spc="90" baseline="-5555">
                <a:solidFill>
                  <a:srgbClr val="FFFFFF"/>
                </a:solidFill>
              </a:defRPr>
            </a:lvl1pPr>
          </a:lstStyle>
          <a:p>
            <a:r>
              <a:t>Title Text</a:t>
            </a:r>
          </a:p>
        </p:txBody>
      </p:sp>
      <p:sp>
        <p:nvSpPr>
          <p:cNvPr id="1320" name="Title Text"/>
          <p:cNvSpPr>
            <a:spLocks noGrp="1"/>
          </p:cNvSpPr>
          <p:nvPr>
            <p:ph type="body" sz="quarter" idx="16"/>
          </p:nvPr>
        </p:nvSpPr>
        <p:spPr>
          <a:xfrm>
            <a:off x="17091793" y="11166923"/>
            <a:ext cx="5531967"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000000"/>
          </a:solidFill>
        </p:spPr>
        <p:txBody>
          <a:bodyPr anchor="ctr"/>
          <a:lstStyle>
            <a:lvl1pPr algn="ctr">
              <a:lnSpc>
                <a:spcPct val="100000"/>
              </a:lnSpc>
              <a:defRPr sz="1800" cap="all" spc="90" baseline="-5555">
                <a:solidFill>
                  <a:srgbClr val="FFFFFF"/>
                </a:solidFill>
              </a:defRPr>
            </a:lvl1pPr>
          </a:lstStyle>
          <a:p>
            <a:r>
              <a:t>Title Text</a:t>
            </a: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eam Skew Detail 2">
    <p:spTree>
      <p:nvGrpSpPr>
        <p:cNvPr id="1" name=""/>
        <p:cNvGrpSpPr/>
        <p:nvPr/>
      </p:nvGrpSpPr>
      <p:grpSpPr>
        <a:xfrm>
          <a:off x="0" y="0"/>
          <a:ext cx="0" cy="0"/>
          <a:chOff x="0" y="0"/>
          <a:chExt cx="0" cy="0"/>
        </a:xfrm>
      </p:grpSpPr>
      <p:sp>
        <p:nvSpPr>
          <p:cNvPr id="1327" name="Shape"/>
          <p:cNvSpPr>
            <a:spLocks noGrp="1"/>
          </p:cNvSpPr>
          <p:nvPr>
            <p:ph type="body" idx="13"/>
          </p:nvPr>
        </p:nvSpPr>
        <p:spPr>
          <a:xfrm>
            <a:off x="12192000" y="0"/>
            <a:ext cx="12192000" cy="13715999"/>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1328" name="Title Text"/>
          <p:cNvSpPr txBox="1">
            <a:spLocks noGrp="1"/>
          </p:cNvSpPr>
          <p:nvPr>
            <p:ph type="title"/>
          </p:nvPr>
        </p:nvSpPr>
        <p:spPr>
          <a:xfrm>
            <a:off x="1758999" y="1758999"/>
            <a:ext cx="6986122" cy="5099001"/>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329" name="Body Level One…"/>
          <p:cNvSpPr txBox="1">
            <a:spLocks noGrp="1"/>
          </p:cNvSpPr>
          <p:nvPr>
            <p:ph type="body" sz="quarter" idx="1"/>
          </p:nvPr>
        </p:nvSpPr>
        <p:spPr>
          <a:xfrm>
            <a:off x="1758999" y="5620140"/>
            <a:ext cx="6986122" cy="6353101"/>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1330" name="Title Text"/>
          <p:cNvSpPr>
            <a:spLocks noGrp="1"/>
          </p:cNvSpPr>
          <p:nvPr>
            <p:ph type="body" sz="quarter" idx="14"/>
          </p:nvPr>
        </p:nvSpPr>
        <p:spPr>
          <a:xfrm>
            <a:off x="12172030" y="6067922"/>
            <a:ext cx="5531967"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53585F"/>
          </a:solidFill>
        </p:spPr>
        <p:txBody>
          <a:bodyPr anchor="ctr"/>
          <a:lstStyle>
            <a:lvl1pPr algn="ctr">
              <a:lnSpc>
                <a:spcPct val="100000"/>
              </a:lnSpc>
              <a:defRPr sz="1800" cap="all" spc="90" baseline="-5555">
                <a:solidFill>
                  <a:srgbClr val="FFFFFF"/>
                </a:solidFill>
              </a:defRPr>
            </a:lvl1pPr>
          </a:lstStyle>
          <a:p>
            <a:r>
              <a:t>Title Text</a:t>
            </a:r>
          </a:p>
        </p:txBody>
      </p:sp>
      <p:sp>
        <p:nvSpPr>
          <p:cNvPr id="1331" name="Slide Number"/>
          <p:cNvSpPr txBox="1">
            <a:spLocks noGrp="1"/>
          </p:cNvSpPr>
          <p:nvPr>
            <p:ph type="sldNum" sz="quarter" idx="2"/>
          </p:nvPr>
        </p:nvSpPr>
        <p:spPr>
          <a:xfrm>
            <a:off x="21944564" y="11262040"/>
            <a:ext cx="679197" cy="711201"/>
          </a:xfrm>
          <a:prstGeom prst="rect">
            <a:avLst/>
          </a:prstGeom>
        </p:spPr>
        <p:txBody>
          <a:bodyPr/>
          <a:lstStyle/>
          <a:p>
            <a:fld id="{86CB4B4D-7CA3-9044-876B-883B54F8677D}" type="slidenum">
              <a:t>‹#›</a:t>
            </a:fld>
            <a:endParaRPr/>
          </a:p>
        </p:txBody>
      </p:sp>
      <p:sp>
        <p:nvSpPr>
          <p:cNvPr id="1332" name="Title Text"/>
          <p:cNvSpPr>
            <a:spLocks noGrp="1"/>
          </p:cNvSpPr>
          <p:nvPr>
            <p:ph type="body" sz="quarter" idx="15"/>
          </p:nvPr>
        </p:nvSpPr>
        <p:spPr>
          <a:xfrm>
            <a:off x="10902281" y="5277844"/>
            <a:ext cx="5531967" cy="790079"/>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313439"/>
          </a:solidFill>
        </p:spPr>
        <p:txBody>
          <a:bodyPr anchor="ctr"/>
          <a:lstStyle>
            <a:lvl1pPr algn="ctr">
              <a:lnSpc>
                <a:spcPct val="100000"/>
              </a:lnSpc>
              <a:defRPr sz="1800" cap="all" spc="90" baseline="-5555">
                <a:solidFill>
                  <a:srgbClr val="FFFFFF"/>
                </a:solidFill>
              </a:defRPr>
            </a:lvl1pPr>
          </a:lstStyle>
          <a:p>
            <a:r>
              <a:t>Title Text</a:t>
            </a:r>
          </a:p>
        </p:txBody>
      </p:sp>
      <p:sp>
        <p:nvSpPr>
          <p:cNvPr id="1333" name="Title Text"/>
          <p:cNvSpPr>
            <a:spLocks noGrp="1"/>
          </p:cNvSpPr>
          <p:nvPr>
            <p:ph type="body" sz="quarter" idx="16"/>
          </p:nvPr>
        </p:nvSpPr>
        <p:spPr>
          <a:xfrm>
            <a:off x="11870061" y="4487767"/>
            <a:ext cx="5531967"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000000"/>
          </a:solidFill>
        </p:spPr>
        <p:txBody>
          <a:bodyPr anchor="ctr"/>
          <a:lstStyle>
            <a:lvl1pPr algn="ctr">
              <a:lnSpc>
                <a:spcPct val="100000"/>
              </a:lnSpc>
              <a:defRPr sz="1800" cap="all" spc="90" baseline="-5555">
                <a:solidFill>
                  <a:srgbClr val="FFFFFF"/>
                </a:solidFill>
              </a:defRPr>
            </a:lvl1pPr>
          </a:lstStyle>
          <a:p>
            <a:r>
              <a:t>Title Text</a:t>
            </a:r>
          </a:p>
        </p:txBody>
      </p:sp>
      <p:sp>
        <p:nvSpPr>
          <p:cNvPr id="1334" name="Title Text"/>
          <p:cNvSpPr>
            <a:spLocks noGrp="1"/>
          </p:cNvSpPr>
          <p:nvPr>
            <p:ph type="body" sz="quarter" idx="17"/>
          </p:nvPr>
        </p:nvSpPr>
        <p:spPr>
          <a:xfrm>
            <a:off x="11096266" y="6858000"/>
            <a:ext cx="5531966"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707780"/>
          </a:solidFill>
        </p:spPr>
        <p:txBody>
          <a:bodyPr anchor="ctr"/>
          <a:lstStyle>
            <a:lvl1pPr algn="ctr">
              <a:lnSpc>
                <a:spcPct val="100000"/>
              </a:lnSpc>
              <a:defRPr sz="1800" cap="all" spc="90" baseline="-5555">
                <a:solidFill>
                  <a:srgbClr val="FFFFFF"/>
                </a:solidFill>
              </a:defRPr>
            </a:lvl1pPr>
          </a:lstStyle>
          <a:p>
            <a:r>
              <a:t>Title Text</a:t>
            </a:r>
          </a:p>
        </p:txBody>
      </p:sp>
      <p:sp>
        <p:nvSpPr>
          <p:cNvPr id="1335" name="Title Text"/>
          <p:cNvSpPr>
            <a:spLocks noGrp="1"/>
          </p:cNvSpPr>
          <p:nvPr>
            <p:ph type="body" sz="quarter" idx="18"/>
          </p:nvPr>
        </p:nvSpPr>
        <p:spPr>
          <a:xfrm>
            <a:off x="11096266" y="8438155"/>
            <a:ext cx="5531966" cy="790079"/>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A3ACBA"/>
          </a:solidFill>
        </p:spPr>
        <p:txBody>
          <a:bodyPr anchor="ctr"/>
          <a:lstStyle>
            <a:lvl1pPr algn="ctr">
              <a:lnSpc>
                <a:spcPct val="100000"/>
              </a:lnSpc>
              <a:defRPr sz="1800" cap="all" spc="90" baseline="-5555">
                <a:solidFill>
                  <a:srgbClr val="FFFFFF"/>
                </a:solidFill>
              </a:defRPr>
            </a:lvl1pPr>
          </a:lstStyle>
          <a:p>
            <a:r>
              <a:t>Title Text</a:t>
            </a:r>
          </a:p>
        </p:txBody>
      </p:sp>
      <p:sp>
        <p:nvSpPr>
          <p:cNvPr id="1336" name="Title Text"/>
          <p:cNvSpPr>
            <a:spLocks noGrp="1"/>
          </p:cNvSpPr>
          <p:nvPr>
            <p:ph type="body" sz="quarter" idx="19"/>
          </p:nvPr>
        </p:nvSpPr>
        <p:spPr>
          <a:xfrm>
            <a:off x="10179843" y="7648077"/>
            <a:ext cx="5531967"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89919D"/>
          </a:solidFill>
        </p:spPr>
        <p:txBody>
          <a:bodyPr anchor="ctr"/>
          <a:lstStyle>
            <a:lvl1pPr algn="ctr">
              <a:lnSpc>
                <a:spcPct val="100000"/>
              </a:lnSpc>
              <a:defRPr sz="1800" cap="all" spc="90" baseline="-5555">
                <a:solidFill>
                  <a:srgbClr val="FFFFFF"/>
                </a:solidFill>
              </a:defRPr>
            </a:lvl1pPr>
          </a:lstStyle>
          <a:p>
            <a:r>
              <a:t>Title Text</a:t>
            </a: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eam Skew Detail 2 copy">
    <p:bg>
      <p:bgPr>
        <a:solidFill>
          <a:srgbClr val="000000"/>
        </a:solidFill>
        <a:effectLst/>
      </p:bgPr>
    </p:bg>
    <p:spTree>
      <p:nvGrpSpPr>
        <p:cNvPr id="1" name=""/>
        <p:cNvGrpSpPr/>
        <p:nvPr/>
      </p:nvGrpSpPr>
      <p:grpSpPr>
        <a:xfrm>
          <a:off x="0" y="0"/>
          <a:ext cx="0" cy="0"/>
          <a:chOff x="0" y="0"/>
          <a:chExt cx="0" cy="0"/>
        </a:xfrm>
      </p:grpSpPr>
      <p:sp>
        <p:nvSpPr>
          <p:cNvPr id="1343" name="Shape"/>
          <p:cNvSpPr>
            <a:spLocks noGrp="1"/>
          </p:cNvSpPr>
          <p:nvPr>
            <p:ph type="body" idx="13"/>
          </p:nvPr>
        </p:nvSpPr>
        <p:spPr>
          <a:xfrm>
            <a:off x="12192000" y="0"/>
            <a:ext cx="12192000" cy="13715999"/>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a:ln>
            <a:solidFill>
              <a:srgbClr val="000000"/>
            </a:solidFill>
          </a:ln>
        </p:spPr>
        <p:txBody>
          <a:bodyPr anchor="ctr"/>
          <a:lstStyle/>
          <a:p>
            <a:pPr>
              <a:lnSpc>
                <a:spcPct val="100000"/>
              </a:lnSpc>
              <a:defRPr sz="3600" b="1">
                <a:solidFill>
                  <a:srgbClr val="FFFFFF"/>
                </a:solidFill>
              </a:defRPr>
            </a:pPr>
            <a:endParaRPr/>
          </a:p>
        </p:txBody>
      </p:sp>
      <p:sp>
        <p:nvSpPr>
          <p:cNvPr id="1344" name="Title Text"/>
          <p:cNvSpPr txBox="1">
            <a:spLocks noGrp="1"/>
          </p:cNvSpPr>
          <p:nvPr>
            <p:ph type="title"/>
          </p:nvPr>
        </p:nvSpPr>
        <p:spPr>
          <a:xfrm>
            <a:off x="1758999" y="1758999"/>
            <a:ext cx="6986122" cy="5099001"/>
          </a:xfrm>
          <a:prstGeom prst="rect">
            <a:avLst/>
          </a:prstGeom>
        </p:spPr>
        <p:txBody>
          <a:bodyPr/>
          <a:lstStyle>
            <a:lvl1pPr>
              <a:lnSpc>
                <a:spcPct val="70000"/>
              </a:lnSpc>
              <a:defRPr sz="11200" spc="-336" baseline="8928">
                <a:solidFill>
                  <a:srgbClr val="FFFFFF"/>
                </a:solidFill>
              </a:defRPr>
            </a:lvl1pPr>
          </a:lstStyle>
          <a:p>
            <a:r>
              <a:t>Title Text</a:t>
            </a:r>
          </a:p>
        </p:txBody>
      </p:sp>
      <p:sp>
        <p:nvSpPr>
          <p:cNvPr id="1345" name="Body Level One…"/>
          <p:cNvSpPr txBox="1">
            <a:spLocks noGrp="1"/>
          </p:cNvSpPr>
          <p:nvPr>
            <p:ph type="body" sz="quarter" idx="1"/>
          </p:nvPr>
        </p:nvSpPr>
        <p:spPr>
          <a:xfrm>
            <a:off x="1758999" y="5620140"/>
            <a:ext cx="6986122" cy="6353101"/>
          </a:xfrm>
          <a:prstGeom prst="rect">
            <a:avLst/>
          </a:prstGeom>
        </p:spPr>
        <p:txBody>
          <a:bodyPr anchor="b"/>
          <a:lstStyle>
            <a:lvl1pPr algn="ctr">
              <a:lnSpc>
                <a:spcPct val="150000"/>
              </a:lnSpc>
              <a:defRPr>
                <a:solidFill>
                  <a:srgbClr val="DCDEE0"/>
                </a:solidFill>
              </a:defRPr>
            </a:lvl1pPr>
            <a:lvl2pPr algn="ctr">
              <a:lnSpc>
                <a:spcPct val="150000"/>
              </a:lnSpc>
              <a:defRPr>
                <a:solidFill>
                  <a:srgbClr val="DCDEE0"/>
                </a:solidFill>
              </a:defRPr>
            </a:lvl2pPr>
            <a:lvl3pPr algn="ctr">
              <a:lnSpc>
                <a:spcPct val="150000"/>
              </a:lnSpc>
              <a:defRPr>
                <a:solidFill>
                  <a:srgbClr val="DCDEE0"/>
                </a:solidFill>
              </a:defRPr>
            </a:lvl3pPr>
            <a:lvl4pPr algn="ctr">
              <a:lnSpc>
                <a:spcPct val="150000"/>
              </a:lnSpc>
              <a:defRPr>
                <a:solidFill>
                  <a:srgbClr val="DCDEE0"/>
                </a:solidFill>
              </a:defRPr>
            </a:lvl4pPr>
            <a:lvl5pPr algn="ctr">
              <a:lnSpc>
                <a:spcPct val="150000"/>
              </a:lnSpc>
              <a:defRPr>
                <a:solidFill>
                  <a:srgbClr val="DCDEE0"/>
                </a:solidFill>
              </a:defRPr>
            </a:lvl5pPr>
          </a:lstStyle>
          <a:p>
            <a:r>
              <a:t>Body Level One</a:t>
            </a:r>
          </a:p>
          <a:p>
            <a:pPr lvl="1"/>
            <a:r>
              <a:t>Body Level Two</a:t>
            </a:r>
          </a:p>
          <a:p>
            <a:pPr lvl="2"/>
            <a:r>
              <a:t>Body Level Three</a:t>
            </a:r>
          </a:p>
          <a:p>
            <a:pPr lvl="3"/>
            <a:r>
              <a:t>Body Level Four</a:t>
            </a:r>
          </a:p>
          <a:p>
            <a:pPr lvl="4"/>
            <a:r>
              <a:t>Body Level Five</a:t>
            </a:r>
          </a:p>
        </p:txBody>
      </p:sp>
      <p:sp>
        <p:nvSpPr>
          <p:cNvPr id="1346" name="Title Text"/>
          <p:cNvSpPr>
            <a:spLocks noGrp="1"/>
          </p:cNvSpPr>
          <p:nvPr>
            <p:ph type="body" sz="quarter" idx="14"/>
          </p:nvPr>
        </p:nvSpPr>
        <p:spPr>
          <a:xfrm>
            <a:off x="12172030" y="6067922"/>
            <a:ext cx="5531967"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009B82"/>
          </a:solidFill>
        </p:spPr>
        <p:txBody>
          <a:bodyPr anchor="ctr"/>
          <a:lstStyle>
            <a:lvl1pPr algn="ctr">
              <a:lnSpc>
                <a:spcPct val="100000"/>
              </a:lnSpc>
              <a:defRPr sz="1800" cap="all" spc="90" baseline="-5555">
                <a:solidFill>
                  <a:srgbClr val="FFFFFF"/>
                </a:solidFill>
              </a:defRPr>
            </a:lvl1pPr>
          </a:lstStyle>
          <a:p>
            <a:r>
              <a:t>Title Text</a:t>
            </a:r>
          </a:p>
        </p:txBody>
      </p:sp>
      <p:sp>
        <p:nvSpPr>
          <p:cNvPr id="1347" name="Slide Number"/>
          <p:cNvSpPr txBox="1">
            <a:spLocks noGrp="1"/>
          </p:cNvSpPr>
          <p:nvPr>
            <p:ph type="sldNum" sz="quarter" idx="2"/>
          </p:nvPr>
        </p:nvSpPr>
        <p:spPr>
          <a:xfrm>
            <a:off x="21944564" y="11262040"/>
            <a:ext cx="679197" cy="711201"/>
          </a:xfrm>
          <a:prstGeom prst="rect">
            <a:avLst/>
          </a:prstGeom>
        </p:spPr>
        <p:txBody>
          <a:bodyPr/>
          <a:lstStyle>
            <a:lvl1pPr>
              <a:defRPr>
                <a:solidFill>
                  <a:srgbClr val="DCDEE0"/>
                </a:solidFill>
              </a:defRPr>
            </a:lvl1pPr>
          </a:lstStyle>
          <a:p>
            <a:fld id="{86CB4B4D-7CA3-9044-876B-883B54F8677D}" type="slidenum">
              <a:t>‹#›</a:t>
            </a:fld>
            <a:endParaRPr/>
          </a:p>
        </p:txBody>
      </p:sp>
      <p:sp>
        <p:nvSpPr>
          <p:cNvPr id="1348" name="Title Text"/>
          <p:cNvSpPr>
            <a:spLocks noGrp="1"/>
          </p:cNvSpPr>
          <p:nvPr>
            <p:ph type="body" sz="quarter" idx="15"/>
          </p:nvPr>
        </p:nvSpPr>
        <p:spPr>
          <a:xfrm>
            <a:off x="10902281" y="5277844"/>
            <a:ext cx="5531967" cy="790079"/>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00B699"/>
          </a:solidFill>
        </p:spPr>
        <p:txBody>
          <a:bodyPr anchor="ctr"/>
          <a:lstStyle>
            <a:lvl1pPr algn="ctr">
              <a:lnSpc>
                <a:spcPct val="100000"/>
              </a:lnSpc>
              <a:defRPr sz="1800" cap="all" spc="90" baseline="-5555">
                <a:solidFill>
                  <a:srgbClr val="FFFFFF"/>
                </a:solidFill>
              </a:defRPr>
            </a:lvl1pPr>
          </a:lstStyle>
          <a:p>
            <a:r>
              <a:t>Title Text</a:t>
            </a:r>
          </a:p>
        </p:txBody>
      </p:sp>
      <p:sp>
        <p:nvSpPr>
          <p:cNvPr id="1349" name="Title Text"/>
          <p:cNvSpPr>
            <a:spLocks noGrp="1"/>
          </p:cNvSpPr>
          <p:nvPr>
            <p:ph type="body" sz="quarter" idx="16"/>
          </p:nvPr>
        </p:nvSpPr>
        <p:spPr>
          <a:xfrm>
            <a:off x="11870061" y="4500467"/>
            <a:ext cx="5531967"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00CEAE"/>
          </a:solidFill>
        </p:spPr>
        <p:txBody>
          <a:bodyPr anchor="ctr"/>
          <a:lstStyle>
            <a:lvl1pPr algn="ctr">
              <a:lnSpc>
                <a:spcPct val="100000"/>
              </a:lnSpc>
              <a:defRPr sz="1800" cap="all" spc="90" baseline="-5555">
                <a:solidFill>
                  <a:srgbClr val="FFFFFF"/>
                </a:solidFill>
              </a:defRPr>
            </a:lvl1pPr>
          </a:lstStyle>
          <a:p>
            <a:r>
              <a:t>Title Text</a:t>
            </a:r>
          </a:p>
        </p:txBody>
      </p:sp>
      <p:sp>
        <p:nvSpPr>
          <p:cNvPr id="1350" name="Title Text"/>
          <p:cNvSpPr>
            <a:spLocks noGrp="1"/>
          </p:cNvSpPr>
          <p:nvPr>
            <p:ph type="body" sz="quarter" idx="17"/>
          </p:nvPr>
        </p:nvSpPr>
        <p:spPr>
          <a:xfrm>
            <a:off x="11096266" y="6858000"/>
            <a:ext cx="5531966"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00826D"/>
          </a:solidFill>
        </p:spPr>
        <p:txBody>
          <a:bodyPr anchor="ctr"/>
          <a:lstStyle>
            <a:lvl1pPr algn="ctr">
              <a:lnSpc>
                <a:spcPct val="100000"/>
              </a:lnSpc>
              <a:defRPr sz="1800" cap="all" spc="90" baseline="-5555">
                <a:solidFill>
                  <a:srgbClr val="FFFFFF"/>
                </a:solidFill>
              </a:defRPr>
            </a:lvl1pPr>
          </a:lstStyle>
          <a:p>
            <a:r>
              <a:t>Title Text</a:t>
            </a:r>
          </a:p>
        </p:txBody>
      </p:sp>
      <p:sp>
        <p:nvSpPr>
          <p:cNvPr id="1351" name="Title Text"/>
          <p:cNvSpPr>
            <a:spLocks noGrp="1"/>
          </p:cNvSpPr>
          <p:nvPr>
            <p:ph type="body" sz="quarter" idx="18"/>
          </p:nvPr>
        </p:nvSpPr>
        <p:spPr>
          <a:xfrm>
            <a:off x="11096266" y="8438155"/>
            <a:ext cx="5531966" cy="790079"/>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00483C"/>
          </a:solidFill>
        </p:spPr>
        <p:txBody>
          <a:bodyPr anchor="ctr"/>
          <a:lstStyle>
            <a:lvl1pPr algn="ctr">
              <a:lnSpc>
                <a:spcPct val="100000"/>
              </a:lnSpc>
              <a:defRPr sz="1800" cap="all" spc="90" baseline="-5555">
                <a:solidFill>
                  <a:srgbClr val="FFFFFF"/>
                </a:solidFill>
              </a:defRPr>
            </a:lvl1pPr>
          </a:lstStyle>
          <a:p>
            <a:r>
              <a:t>Title Text</a:t>
            </a:r>
          </a:p>
        </p:txBody>
      </p:sp>
      <p:sp>
        <p:nvSpPr>
          <p:cNvPr id="1352" name="Title Text"/>
          <p:cNvSpPr>
            <a:spLocks noGrp="1"/>
          </p:cNvSpPr>
          <p:nvPr>
            <p:ph type="body" sz="quarter" idx="19"/>
          </p:nvPr>
        </p:nvSpPr>
        <p:spPr>
          <a:xfrm>
            <a:off x="10179843" y="7648077"/>
            <a:ext cx="5531967"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006251"/>
          </a:solidFill>
        </p:spPr>
        <p:txBody>
          <a:bodyPr anchor="ctr"/>
          <a:lstStyle>
            <a:lvl1pPr algn="ctr">
              <a:lnSpc>
                <a:spcPct val="100000"/>
              </a:lnSpc>
              <a:defRPr sz="1800" cap="all" spc="90" baseline="-5555">
                <a:solidFill>
                  <a:srgbClr val="FFFFFF"/>
                </a:solidFill>
              </a:defRPr>
            </a:lvl1pPr>
          </a:lstStyle>
          <a:p>
            <a:r>
              <a:t>Title Text</a:t>
            </a: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eam Skew Detail">
    <p:spTree>
      <p:nvGrpSpPr>
        <p:cNvPr id="1" name=""/>
        <p:cNvGrpSpPr/>
        <p:nvPr/>
      </p:nvGrpSpPr>
      <p:grpSpPr>
        <a:xfrm>
          <a:off x="0" y="0"/>
          <a:ext cx="0" cy="0"/>
          <a:chOff x="0" y="0"/>
          <a:chExt cx="0" cy="0"/>
        </a:xfrm>
      </p:grpSpPr>
      <p:sp>
        <p:nvSpPr>
          <p:cNvPr id="1359" name="Shape"/>
          <p:cNvSpPr>
            <a:spLocks noGrp="1"/>
          </p:cNvSpPr>
          <p:nvPr>
            <p:ph type="body" idx="13"/>
          </p:nvPr>
        </p:nvSpPr>
        <p:spPr>
          <a:xfrm>
            <a:off x="1758999" y="0"/>
            <a:ext cx="12192001" cy="13715999"/>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a:solidFill>
            <a:srgbClr val="DCDEE0"/>
          </a:solidFill>
        </p:spPr>
        <p:txBody>
          <a:bodyPr anchor="ctr"/>
          <a:lstStyle/>
          <a:p>
            <a:pPr>
              <a:lnSpc>
                <a:spcPct val="100000"/>
              </a:lnSpc>
              <a:defRPr sz="3600" b="1">
                <a:solidFill>
                  <a:srgbClr val="FFFFFF"/>
                </a:solidFill>
              </a:defRPr>
            </a:pPr>
            <a:endParaRPr/>
          </a:p>
        </p:txBody>
      </p:sp>
      <p:sp>
        <p:nvSpPr>
          <p:cNvPr id="1360" name="Title Text"/>
          <p:cNvSpPr txBox="1">
            <a:spLocks noGrp="1"/>
          </p:cNvSpPr>
          <p:nvPr>
            <p:ph type="title"/>
          </p:nvPr>
        </p:nvSpPr>
        <p:spPr>
          <a:xfrm>
            <a:off x="1758999" y="1758999"/>
            <a:ext cx="6346207" cy="10198002"/>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361" name="Body Level One…"/>
          <p:cNvSpPr txBox="1">
            <a:spLocks noGrp="1"/>
          </p:cNvSpPr>
          <p:nvPr>
            <p:ph type="body" sz="quarter" idx="1"/>
          </p:nvPr>
        </p:nvSpPr>
        <p:spPr>
          <a:xfrm>
            <a:off x="14628593" y="3681449"/>
            <a:ext cx="7995168" cy="6353101"/>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1362" name="Title Text"/>
          <p:cNvSpPr>
            <a:spLocks noGrp="1"/>
          </p:cNvSpPr>
          <p:nvPr>
            <p:ph type="body" sz="quarter" idx="14"/>
          </p:nvPr>
        </p:nvSpPr>
        <p:spPr>
          <a:xfrm>
            <a:off x="6541043" y="11166923"/>
            <a:ext cx="5531967"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53585F"/>
          </a:solidFill>
        </p:spPr>
        <p:txBody>
          <a:bodyPr anchor="ctr"/>
          <a:lstStyle>
            <a:lvl1pPr algn="ctr">
              <a:lnSpc>
                <a:spcPct val="100000"/>
              </a:lnSpc>
              <a:defRPr sz="1800" cap="all" spc="90" baseline="-5555">
                <a:solidFill>
                  <a:srgbClr val="FFFFFF"/>
                </a:solidFill>
              </a:defRPr>
            </a:lvl1pPr>
          </a:lstStyle>
          <a:p>
            <a:r>
              <a:t>Title Text</a:t>
            </a:r>
          </a:p>
        </p:txBody>
      </p:sp>
      <p:sp>
        <p:nvSpPr>
          <p:cNvPr id="13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64" name="Title Text"/>
          <p:cNvSpPr>
            <a:spLocks noGrp="1"/>
          </p:cNvSpPr>
          <p:nvPr>
            <p:ph type="body" sz="quarter" idx="15"/>
          </p:nvPr>
        </p:nvSpPr>
        <p:spPr>
          <a:xfrm>
            <a:off x="11816974" y="11166923"/>
            <a:ext cx="5531966"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313439"/>
          </a:solidFill>
        </p:spPr>
        <p:txBody>
          <a:bodyPr anchor="ctr"/>
          <a:lstStyle>
            <a:lvl1pPr algn="ctr">
              <a:lnSpc>
                <a:spcPct val="100000"/>
              </a:lnSpc>
              <a:defRPr sz="1800" cap="all" spc="90" baseline="-5555">
                <a:solidFill>
                  <a:srgbClr val="FFFFFF"/>
                </a:solidFill>
              </a:defRPr>
            </a:lvl1pPr>
          </a:lstStyle>
          <a:p>
            <a:r>
              <a:t>Title Text</a:t>
            </a:r>
          </a:p>
        </p:txBody>
      </p:sp>
      <p:sp>
        <p:nvSpPr>
          <p:cNvPr id="1365" name="Title Text"/>
          <p:cNvSpPr>
            <a:spLocks noGrp="1"/>
          </p:cNvSpPr>
          <p:nvPr>
            <p:ph type="body" sz="quarter" idx="16"/>
          </p:nvPr>
        </p:nvSpPr>
        <p:spPr>
          <a:xfrm>
            <a:off x="17091793" y="11166923"/>
            <a:ext cx="5531967" cy="790078"/>
          </a:xfrm>
          <a:custGeom>
            <a:avLst/>
            <a:gdLst/>
            <a:ahLst/>
            <a:cxnLst>
              <a:cxn ang="0">
                <a:pos x="wd2" y="hd2"/>
              </a:cxn>
              <a:cxn ang="5400000">
                <a:pos x="wd2" y="hd2"/>
              </a:cxn>
              <a:cxn ang="10800000">
                <a:pos x="wd2" y="hd2"/>
              </a:cxn>
              <a:cxn ang="16200000">
                <a:pos x="wd2" y="hd2"/>
              </a:cxn>
            </a:cxnLst>
            <a:rect l="0" t="0" r="r" b="b"/>
            <a:pathLst>
              <a:path w="21600" h="21600" extrusionOk="0">
                <a:moveTo>
                  <a:pt x="992" y="0"/>
                </a:moveTo>
                <a:lnTo>
                  <a:pt x="21600" y="0"/>
                </a:lnTo>
                <a:lnTo>
                  <a:pt x="20608" y="21600"/>
                </a:lnTo>
                <a:lnTo>
                  <a:pt x="0" y="21600"/>
                </a:lnTo>
                <a:lnTo>
                  <a:pt x="992" y="0"/>
                </a:lnTo>
                <a:close/>
              </a:path>
            </a:pathLst>
          </a:custGeom>
          <a:solidFill>
            <a:srgbClr val="000000"/>
          </a:solidFill>
        </p:spPr>
        <p:txBody>
          <a:bodyPr anchor="ctr"/>
          <a:lstStyle>
            <a:lvl1pPr algn="ctr">
              <a:lnSpc>
                <a:spcPct val="100000"/>
              </a:lnSpc>
              <a:defRPr sz="1800" cap="all" spc="90" baseline="-5555">
                <a:solidFill>
                  <a:srgbClr val="FFFFFF"/>
                </a:solidFill>
              </a:defRPr>
            </a:lvl1pPr>
          </a:lstStyle>
          <a:p>
            <a:r>
              <a:t>Title Text</a:t>
            </a: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eam Multi Cube">
    <p:spTree>
      <p:nvGrpSpPr>
        <p:cNvPr id="1" name=""/>
        <p:cNvGrpSpPr/>
        <p:nvPr/>
      </p:nvGrpSpPr>
      <p:grpSpPr>
        <a:xfrm>
          <a:off x="0" y="0"/>
          <a:ext cx="0" cy="0"/>
          <a:chOff x="0" y="0"/>
          <a:chExt cx="0" cy="0"/>
        </a:xfrm>
      </p:grpSpPr>
      <p:sp>
        <p:nvSpPr>
          <p:cNvPr id="1372" name="Body Level One…"/>
          <p:cNvSpPr txBox="1">
            <a:spLocks noGrp="1"/>
          </p:cNvSpPr>
          <p:nvPr>
            <p:ph type="body" sz="quarter" idx="1"/>
          </p:nvPr>
        </p:nvSpPr>
        <p:spPr>
          <a:xfrm>
            <a:off x="1758999" y="8533772"/>
            <a:ext cx="8891729" cy="3423230"/>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1373" name="Slide Number"/>
          <p:cNvSpPr txBox="1">
            <a:spLocks noGrp="1"/>
          </p:cNvSpPr>
          <p:nvPr>
            <p:ph type="sldNum" sz="quarter" idx="2"/>
          </p:nvPr>
        </p:nvSpPr>
        <p:spPr>
          <a:xfrm>
            <a:off x="21939107" y="1758999"/>
            <a:ext cx="679197" cy="711201"/>
          </a:xfrm>
          <a:prstGeom prst="rect">
            <a:avLst/>
          </a:prstGeom>
        </p:spPr>
        <p:txBody>
          <a:bodyPr/>
          <a:lstStyle/>
          <a:p>
            <a:fld id="{86CB4B4D-7CA3-9044-876B-883B54F8677D}" type="slidenum">
              <a:t>‹#›</a:t>
            </a:fld>
            <a:endParaRPr/>
          </a:p>
        </p:txBody>
      </p:sp>
      <p:sp>
        <p:nvSpPr>
          <p:cNvPr id="1374" name="Title Text"/>
          <p:cNvSpPr txBox="1">
            <a:spLocks noGrp="1"/>
          </p:cNvSpPr>
          <p:nvPr>
            <p:ph type="title"/>
          </p:nvPr>
        </p:nvSpPr>
        <p:spPr>
          <a:xfrm>
            <a:off x="1758999" y="1758999"/>
            <a:ext cx="8891729" cy="5715828"/>
          </a:xfrm>
          <a:prstGeom prst="rect">
            <a:avLst/>
          </a:prstGeom>
        </p:spPr>
        <p:txBody>
          <a:bodyPr/>
          <a:lstStyle>
            <a:lvl1pPr>
              <a:lnSpc>
                <a:spcPct val="70000"/>
              </a:lnSpc>
              <a:defRPr sz="11200" spc="-336" baseline="8928">
                <a:solidFill>
                  <a:schemeClr val="accent1">
                    <a:hueOff val="273561"/>
                    <a:satOff val="2937"/>
                    <a:lumOff val="-22233"/>
                  </a:schemeClr>
                </a:solidFill>
              </a:defRPr>
            </a:lvl1pPr>
          </a:lstStyle>
          <a:p>
            <a:r>
              <a:t>Title Text</a:t>
            </a:r>
          </a:p>
        </p:txBody>
      </p:sp>
      <p:sp>
        <p:nvSpPr>
          <p:cNvPr id="1375" name="Square"/>
          <p:cNvSpPr>
            <a:spLocks noGrp="1"/>
          </p:cNvSpPr>
          <p:nvPr>
            <p:ph type="body" sz="quarter" idx="13"/>
          </p:nvPr>
        </p:nvSpPr>
        <p:spPr>
          <a:xfrm rot="2700000">
            <a:off x="13133463" y="5136277"/>
            <a:ext cx="3443447" cy="3443447"/>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376" name="Square"/>
          <p:cNvSpPr>
            <a:spLocks noGrp="1"/>
          </p:cNvSpPr>
          <p:nvPr>
            <p:ph type="body" sz="quarter" idx="14"/>
          </p:nvPr>
        </p:nvSpPr>
        <p:spPr>
          <a:xfrm rot="2700000">
            <a:off x="15797579" y="2472160"/>
            <a:ext cx="3443447" cy="3443447"/>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377" name="Square"/>
          <p:cNvSpPr>
            <a:spLocks noGrp="1"/>
          </p:cNvSpPr>
          <p:nvPr>
            <p:ph type="body" sz="quarter" idx="15"/>
          </p:nvPr>
        </p:nvSpPr>
        <p:spPr>
          <a:xfrm rot="2700000">
            <a:off x="18461696" y="5136277"/>
            <a:ext cx="3443447" cy="3443447"/>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378" name="Square"/>
          <p:cNvSpPr>
            <a:spLocks noGrp="1"/>
          </p:cNvSpPr>
          <p:nvPr>
            <p:ph type="body" sz="quarter" idx="16"/>
          </p:nvPr>
        </p:nvSpPr>
        <p:spPr>
          <a:xfrm rot="2700000">
            <a:off x="15797579" y="7800393"/>
            <a:ext cx="3443447" cy="3443447"/>
          </a:xfrm>
          <a:prstGeom prst="rect">
            <a:avLst/>
          </a:prstGeom>
          <a:solidFill>
            <a:srgbClr val="DCDEE0"/>
          </a:solidFill>
        </p:spPr>
        <p:txBody>
          <a:bodyPr anchor="ctr"/>
          <a:lstStyle/>
          <a:p>
            <a:pPr>
              <a:lnSpc>
                <a:spcPct val="100000"/>
              </a:lnSpc>
              <a:defRPr sz="3600" b="1">
                <a:solidFill>
                  <a:srgbClr val="000000"/>
                </a:solidFill>
              </a:defRPr>
            </a:pPr>
            <a:endParaRPr/>
          </a:p>
        </p:txBody>
      </p:sp>
      <p:sp>
        <p:nvSpPr>
          <p:cNvPr id="1379" name="Object"/>
          <p:cNvSpPr txBox="1">
            <a:spLocks noGrp="1"/>
          </p:cNvSpPr>
          <p:nvPr>
            <p:ph sz="quarter" idx="3"/>
          </p:nvPr>
        </p:nvSpPr>
        <p:spPr>
          <a:xfrm>
            <a:off x="16168580" y="3838283"/>
            <a:ext cx="2701448" cy="711201"/>
          </a:xfrm>
          <a:prstGeom prst="rect">
            <a:avLst/>
          </a:prstGeom>
        </p:spPr>
        <p:txBody>
          <a:bodyPr anchor="ctr">
            <a:normAutofit/>
          </a:bodyPr>
          <a:lstStyle/>
          <a:p>
            <a:pPr>
              <a:lnSpc>
                <a:spcPct val="100000"/>
              </a:lnSpc>
              <a:defRPr sz="5600">
                <a:solidFill>
                  <a:srgbClr val="000000"/>
                </a:solidFill>
                <a:latin typeface="Gill Sans"/>
                <a:ea typeface="Gill Sans"/>
                <a:cs typeface="Gill Sans"/>
                <a:sym typeface="Gill Sans"/>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00" Type="http://schemas.openxmlformats.org/officeDocument/2006/relationships/slideLayout" Target="../slideLayouts/slideLayout100.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58999" y="1758999"/>
            <a:ext cx="20866002" cy="8933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r>
              <a:t>Title Text</a:t>
            </a:r>
          </a:p>
        </p:txBody>
      </p:sp>
      <p:sp>
        <p:nvSpPr>
          <p:cNvPr id="3" name="Body Level One…"/>
          <p:cNvSpPr txBox="1">
            <a:spLocks noGrp="1"/>
          </p:cNvSpPr>
          <p:nvPr>
            <p:ph type="body" idx="1"/>
          </p:nvPr>
        </p:nvSpPr>
        <p:spPr>
          <a:xfrm>
            <a:off x="1760241" y="6858000"/>
            <a:ext cx="20863520" cy="509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1945804" y="1758999"/>
            <a:ext cx="679197" cy="711201"/>
          </a:xfrm>
          <a:prstGeom prst="rect">
            <a:avLst/>
          </a:prstGeom>
          <a:ln w="12700">
            <a:miter lim="400000"/>
          </a:ln>
        </p:spPr>
        <p:txBody>
          <a:bodyPr wrap="none" lIns="50800" tIns="50800" rIns="50800" bIns="50800">
            <a:spAutoFit/>
          </a:bodyPr>
          <a:lstStyle>
            <a:lvl1pPr algn="ctr">
              <a:lnSpc>
                <a:spcPct val="150000"/>
              </a:lnSpc>
              <a:defRPr sz="4000">
                <a:solidFill>
                  <a:srgbClr val="53585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Lst>
  <p:transition spd="med"/>
  <p:txStyles>
    <p:titleStyle>
      <a:lvl1pPr marL="0" marR="0" indent="0" algn="l" defTabSz="825500" rtl="0" latinLnBrk="0">
        <a:lnSpc>
          <a:spcPct val="100000"/>
        </a:lnSpc>
        <a:spcBef>
          <a:spcPts val="0"/>
        </a:spcBef>
        <a:spcAft>
          <a:spcPts val="0"/>
        </a:spcAft>
        <a:buClrTx/>
        <a:buSzTx/>
        <a:buFontTx/>
        <a:buNone/>
        <a:tabLst/>
        <a:defRPr sz="6000" b="1" i="0" u="none" strike="noStrike" cap="none" spc="0" baseline="0">
          <a:ln>
            <a:noFill/>
          </a:ln>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ln>
            <a:noFill/>
          </a:ln>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ln>
            <a:noFill/>
          </a:ln>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ln>
            <a:noFill/>
          </a:ln>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ln>
            <a:noFill/>
          </a:ln>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ln>
            <a:noFill/>
          </a:ln>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ln>
            <a:noFill/>
          </a:ln>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ln>
            <a:noFill/>
          </a:ln>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ln>
            <a:noFill/>
          </a:ln>
          <a:solidFill>
            <a:srgbClr val="000000"/>
          </a:solidFill>
          <a:uFillTx/>
          <a:latin typeface="+mn-lt"/>
          <a:ea typeface="+mn-ea"/>
          <a:cs typeface="+mn-cs"/>
          <a:sym typeface="Helvetica"/>
        </a:defRPr>
      </a:lvl9pPr>
    </p:titleStyle>
    <p:bodyStyle>
      <a:lvl1pPr marL="0" marR="0" indent="0" algn="l" defTabSz="825500" rtl="0" latinLnBrk="0">
        <a:lnSpc>
          <a:spcPct val="120000"/>
        </a:lnSpc>
        <a:spcBef>
          <a:spcPts val="0"/>
        </a:spcBef>
        <a:spcAft>
          <a:spcPts val="0"/>
        </a:spcAft>
        <a:buClrTx/>
        <a:buSzTx/>
        <a:buFontTx/>
        <a:buNone/>
        <a:tabLst/>
        <a:defRPr sz="2800" b="0" i="0" u="none" strike="noStrike" cap="none" spc="0" baseline="0">
          <a:ln>
            <a:noFill/>
          </a:ln>
          <a:solidFill>
            <a:srgbClr val="53585F"/>
          </a:solidFill>
          <a:uFillTx/>
          <a:latin typeface="+mn-lt"/>
          <a:ea typeface="+mn-ea"/>
          <a:cs typeface="+mn-cs"/>
          <a:sym typeface="Helvetica"/>
        </a:defRPr>
      </a:lvl1pPr>
      <a:lvl2pPr marL="0" marR="0" indent="228600" algn="l" defTabSz="825500" rtl="0" latinLnBrk="0">
        <a:lnSpc>
          <a:spcPct val="120000"/>
        </a:lnSpc>
        <a:spcBef>
          <a:spcPts val="0"/>
        </a:spcBef>
        <a:spcAft>
          <a:spcPts val="0"/>
        </a:spcAft>
        <a:buClrTx/>
        <a:buSzTx/>
        <a:buFontTx/>
        <a:buNone/>
        <a:tabLst/>
        <a:defRPr sz="2800" b="0" i="0" u="none" strike="noStrike" cap="none" spc="0" baseline="0">
          <a:ln>
            <a:noFill/>
          </a:ln>
          <a:solidFill>
            <a:srgbClr val="53585F"/>
          </a:solidFill>
          <a:uFillTx/>
          <a:latin typeface="+mn-lt"/>
          <a:ea typeface="+mn-ea"/>
          <a:cs typeface="+mn-cs"/>
          <a:sym typeface="Helvetica"/>
        </a:defRPr>
      </a:lvl2pPr>
      <a:lvl3pPr marL="0" marR="0" indent="457200" algn="l" defTabSz="825500" rtl="0" latinLnBrk="0">
        <a:lnSpc>
          <a:spcPct val="120000"/>
        </a:lnSpc>
        <a:spcBef>
          <a:spcPts val="0"/>
        </a:spcBef>
        <a:spcAft>
          <a:spcPts val="0"/>
        </a:spcAft>
        <a:buClrTx/>
        <a:buSzTx/>
        <a:buFontTx/>
        <a:buNone/>
        <a:tabLst/>
        <a:defRPr sz="2800" b="0" i="0" u="none" strike="noStrike" cap="none" spc="0" baseline="0">
          <a:ln>
            <a:noFill/>
          </a:ln>
          <a:solidFill>
            <a:srgbClr val="53585F"/>
          </a:solidFill>
          <a:uFillTx/>
          <a:latin typeface="+mn-lt"/>
          <a:ea typeface="+mn-ea"/>
          <a:cs typeface="+mn-cs"/>
          <a:sym typeface="Helvetica"/>
        </a:defRPr>
      </a:lvl3pPr>
      <a:lvl4pPr marL="0" marR="0" indent="685800" algn="l" defTabSz="825500" rtl="0" latinLnBrk="0">
        <a:lnSpc>
          <a:spcPct val="120000"/>
        </a:lnSpc>
        <a:spcBef>
          <a:spcPts val="0"/>
        </a:spcBef>
        <a:spcAft>
          <a:spcPts val="0"/>
        </a:spcAft>
        <a:buClrTx/>
        <a:buSzTx/>
        <a:buFontTx/>
        <a:buNone/>
        <a:tabLst/>
        <a:defRPr sz="2800" b="0" i="0" u="none" strike="noStrike" cap="none" spc="0" baseline="0">
          <a:ln>
            <a:noFill/>
          </a:ln>
          <a:solidFill>
            <a:srgbClr val="53585F"/>
          </a:solidFill>
          <a:uFillTx/>
          <a:latin typeface="+mn-lt"/>
          <a:ea typeface="+mn-ea"/>
          <a:cs typeface="+mn-cs"/>
          <a:sym typeface="Helvetica"/>
        </a:defRPr>
      </a:lvl4pPr>
      <a:lvl5pPr marL="0" marR="0" indent="914400" algn="l" defTabSz="825500" rtl="0" latinLnBrk="0">
        <a:lnSpc>
          <a:spcPct val="120000"/>
        </a:lnSpc>
        <a:spcBef>
          <a:spcPts val="0"/>
        </a:spcBef>
        <a:spcAft>
          <a:spcPts val="0"/>
        </a:spcAft>
        <a:buClrTx/>
        <a:buSzTx/>
        <a:buFontTx/>
        <a:buNone/>
        <a:tabLst/>
        <a:defRPr sz="2800" b="0" i="0" u="none" strike="noStrike" cap="none" spc="0" baseline="0">
          <a:ln>
            <a:noFill/>
          </a:ln>
          <a:solidFill>
            <a:srgbClr val="53585F"/>
          </a:solidFill>
          <a:uFillTx/>
          <a:latin typeface="+mn-lt"/>
          <a:ea typeface="+mn-ea"/>
          <a:cs typeface="+mn-cs"/>
          <a:sym typeface="Helvetica"/>
        </a:defRPr>
      </a:lvl5pPr>
      <a:lvl6pPr marL="0" marR="0" indent="1143000" algn="l" defTabSz="825500" rtl="0" latinLnBrk="0">
        <a:lnSpc>
          <a:spcPct val="120000"/>
        </a:lnSpc>
        <a:spcBef>
          <a:spcPts val="0"/>
        </a:spcBef>
        <a:spcAft>
          <a:spcPts val="0"/>
        </a:spcAft>
        <a:buClrTx/>
        <a:buSzTx/>
        <a:buFontTx/>
        <a:buNone/>
        <a:tabLst/>
        <a:defRPr sz="2800" b="0" i="0" u="none" strike="noStrike" cap="none" spc="0" baseline="0">
          <a:ln>
            <a:noFill/>
          </a:ln>
          <a:solidFill>
            <a:srgbClr val="53585F"/>
          </a:solidFill>
          <a:uFillTx/>
          <a:latin typeface="+mn-lt"/>
          <a:ea typeface="+mn-ea"/>
          <a:cs typeface="+mn-cs"/>
          <a:sym typeface="Helvetica"/>
        </a:defRPr>
      </a:lvl6pPr>
      <a:lvl7pPr marL="0" marR="0" indent="1371600" algn="l" defTabSz="825500" rtl="0" latinLnBrk="0">
        <a:lnSpc>
          <a:spcPct val="120000"/>
        </a:lnSpc>
        <a:spcBef>
          <a:spcPts val="0"/>
        </a:spcBef>
        <a:spcAft>
          <a:spcPts val="0"/>
        </a:spcAft>
        <a:buClrTx/>
        <a:buSzTx/>
        <a:buFontTx/>
        <a:buNone/>
        <a:tabLst/>
        <a:defRPr sz="2800" b="0" i="0" u="none" strike="noStrike" cap="none" spc="0" baseline="0">
          <a:ln>
            <a:noFill/>
          </a:ln>
          <a:solidFill>
            <a:srgbClr val="53585F"/>
          </a:solidFill>
          <a:uFillTx/>
          <a:latin typeface="+mn-lt"/>
          <a:ea typeface="+mn-ea"/>
          <a:cs typeface="+mn-cs"/>
          <a:sym typeface="Helvetica"/>
        </a:defRPr>
      </a:lvl7pPr>
      <a:lvl8pPr marL="0" marR="0" indent="1600200" algn="l" defTabSz="825500" rtl="0" latinLnBrk="0">
        <a:lnSpc>
          <a:spcPct val="120000"/>
        </a:lnSpc>
        <a:spcBef>
          <a:spcPts val="0"/>
        </a:spcBef>
        <a:spcAft>
          <a:spcPts val="0"/>
        </a:spcAft>
        <a:buClrTx/>
        <a:buSzTx/>
        <a:buFontTx/>
        <a:buNone/>
        <a:tabLst/>
        <a:defRPr sz="2800" b="0" i="0" u="none" strike="noStrike" cap="none" spc="0" baseline="0">
          <a:ln>
            <a:noFill/>
          </a:ln>
          <a:solidFill>
            <a:srgbClr val="53585F"/>
          </a:solidFill>
          <a:uFillTx/>
          <a:latin typeface="+mn-lt"/>
          <a:ea typeface="+mn-ea"/>
          <a:cs typeface="+mn-cs"/>
          <a:sym typeface="Helvetica"/>
        </a:defRPr>
      </a:lvl8pPr>
      <a:lvl9pPr marL="0" marR="0" indent="1828800" algn="l" defTabSz="825500" rtl="0" latinLnBrk="0">
        <a:lnSpc>
          <a:spcPct val="120000"/>
        </a:lnSpc>
        <a:spcBef>
          <a:spcPts val="0"/>
        </a:spcBef>
        <a:spcAft>
          <a:spcPts val="0"/>
        </a:spcAft>
        <a:buClrTx/>
        <a:buSzTx/>
        <a:buFontTx/>
        <a:buNone/>
        <a:tabLst/>
        <a:defRPr sz="2800" b="0" i="0" u="none" strike="noStrike" cap="none" spc="0" baseline="0">
          <a:ln>
            <a:noFill/>
          </a:ln>
          <a:solidFill>
            <a:srgbClr val="53585F"/>
          </a:solidFill>
          <a:uFillTx/>
          <a:latin typeface="+mn-lt"/>
          <a:ea typeface="+mn-ea"/>
          <a:cs typeface="+mn-cs"/>
          <a:sym typeface="Helvetica"/>
        </a:defRPr>
      </a:lvl9pPr>
    </p:bodyStyle>
    <p:otherStyle>
      <a:lvl1pPr marL="0" marR="0" indent="0" algn="ctr" defTabSz="825500" rtl="0" latinLnBrk="0">
        <a:lnSpc>
          <a:spcPct val="150000"/>
        </a:lnSpc>
        <a:spcBef>
          <a:spcPts val="0"/>
        </a:spcBef>
        <a:spcAft>
          <a:spcPts val="0"/>
        </a:spcAft>
        <a:buClrTx/>
        <a:buSzTx/>
        <a:buFontTx/>
        <a:buNone/>
        <a:tabLst/>
        <a:defRPr sz="40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50000"/>
        </a:lnSpc>
        <a:spcBef>
          <a:spcPts val="0"/>
        </a:spcBef>
        <a:spcAft>
          <a:spcPts val="0"/>
        </a:spcAft>
        <a:buClrTx/>
        <a:buSzTx/>
        <a:buFontTx/>
        <a:buNone/>
        <a:tabLst/>
        <a:defRPr sz="40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50000"/>
        </a:lnSpc>
        <a:spcBef>
          <a:spcPts val="0"/>
        </a:spcBef>
        <a:spcAft>
          <a:spcPts val="0"/>
        </a:spcAft>
        <a:buClrTx/>
        <a:buSzTx/>
        <a:buFontTx/>
        <a:buNone/>
        <a:tabLst/>
        <a:defRPr sz="40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50000"/>
        </a:lnSpc>
        <a:spcBef>
          <a:spcPts val="0"/>
        </a:spcBef>
        <a:spcAft>
          <a:spcPts val="0"/>
        </a:spcAft>
        <a:buClrTx/>
        <a:buSzTx/>
        <a:buFontTx/>
        <a:buNone/>
        <a:tabLst/>
        <a:defRPr sz="40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50000"/>
        </a:lnSpc>
        <a:spcBef>
          <a:spcPts val="0"/>
        </a:spcBef>
        <a:spcAft>
          <a:spcPts val="0"/>
        </a:spcAft>
        <a:buClrTx/>
        <a:buSzTx/>
        <a:buFontTx/>
        <a:buNone/>
        <a:tabLst/>
        <a:defRPr sz="40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50000"/>
        </a:lnSpc>
        <a:spcBef>
          <a:spcPts val="0"/>
        </a:spcBef>
        <a:spcAft>
          <a:spcPts val="0"/>
        </a:spcAft>
        <a:buClrTx/>
        <a:buSzTx/>
        <a:buFontTx/>
        <a:buNone/>
        <a:tabLst/>
        <a:defRPr sz="40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50000"/>
        </a:lnSpc>
        <a:spcBef>
          <a:spcPts val="0"/>
        </a:spcBef>
        <a:spcAft>
          <a:spcPts val="0"/>
        </a:spcAft>
        <a:buClrTx/>
        <a:buSzTx/>
        <a:buFontTx/>
        <a:buNone/>
        <a:tabLst/>
        <a:defRPr sz="40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50000"/>
        </a:lnSpc>
        <a:spcBef>
          <a:spcPts val="0"/>
        </a:spcBef>
        <a:spcAft>
          <a:spcPts val="0"/>
        </a:spcAft>
        <a:buClrTx/>
        <a:buSzTx/>
        <a:buFontTx/>
        <a:buNone/>
        <a:tabLst/>
        <a:defRPr sz="40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50000"/>
        </a:lnSpc>
        <a:spcBef>
          <a:spcPts val="0"/>
        </a:spcBef>
        <a:spcAft>
          <a:spcPts val="0"/>
        </a:spcAft>
        <a:buClrTx/>
        <a:buSzTx/>
        <a:buFontTx/>
        <a:buNone/>
        <a:tabLst/>
        <a:defRPr sz="40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38.xml"/><Relationship Id="rId2"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20.png"/><Relationship Id="rId1" Type="http://schemas.openxmlformats.org/officeDocument/2006/relationships/slideLayout" Target="../slideLayouts/slideLayout91.xml"/><Relationship Id="rId2" Type="http://schemas.openxmlformats.org/officeDocument/2006/relationships/image" Target="../media/image3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2.jpe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1" Type="http://schemas.openxmlformats.org/officeDocument/2006/relationships/slideLayout" Target="../slideLayouts/slideLayout89.xml"/><Relationship Id="rId2" Type="http://schemas.openxmlformats.org/officeDocument/2006/relationships/image" Target="../media/image4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20.png"/><Relationship Id="rId7" Type="http://schemas.openxmlformats.org/officeDocument/2006/relationships/image" Target="../media/image54.png"/><Relationship Id="rId1" Type="http://schemas.openxmlformats.org/officeDocument/2006/relationships/slideLayout" Target="../slideLayouts/slideLayout29.xml"/><Relationship Id="rId2"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20.png"/><Relationship Id="rId1" Type="http://schemas.openxmlformats.org/officeDocument/2006/relationships/slideLayout" Target="../slideLayouts/slideLayout39.xml"/><Relationship Id="rId2"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99.xml"/><Relationship Id="rId2" Type="http://schemas.openxmlformats.org/officeDocument/2006/relationships/image" Target="../media/image5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4.jpeg"/><Relationship Id="rId3"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0.png"/><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34.xml"/><Relationship Id="rId2" Type="http://schemas.openxmlformats.org/officeDocument/2006/relationships/image" Target="../media/image6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66.jpeg"/><Relationship Id="rId3"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68.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68.xml"/><Relationship Id="rId2"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5.jpeg"/><Relationship Id="rId3" Type="http://schemas.openxmlformats.org/officeDocument/2006/relationships/image" Target="../media/image7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7.jpeg"/><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8.jpeg"/><Relationship Id="rId3"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68.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83.jpeg"/><Relationship Id="rId1" Type="http://schemas.openxmlformats.org/officeDocument/2006/relationships/slideLayout" Target="../slideLayouts/slideLayout68.xml"/><Relationship Id="rId2" Type="http://schemas.openxmlformats.org/officeDocument/2006/relationships/image" Target="../media/image8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1.jpeg"/><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84.jpeg"/><Relationship Id="rId3"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68.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89.jpeg"/><Relationship Id="rId3"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68.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3" Type="http://schemas.openxmlformats.org/officeDocument/2006/relationships/image" Target="../media/image104.png"/><Relationship Id="rId1" Type="http://schemas.openxmlformats.org/officeDocument/2006/relationships/slideLayout" Target="../slideLayouts/slideLayout57.xml"/><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s>
</file>

<file path=ppt/slides/_rels/slide35.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3" Type="http://schemas.openxmlformats.org/officeDocument/2006/relationships/image" Target="../media/image100.png"/><Relationship Id="rId14" Type="http://schemas.openxmlformats.org/officeDocument/2006/relationships/image" Target="../media/image99.png"/><Relationship Id="rId15" Type="http://schemas.openxmlformats.org/officeDocument/2006/relationships/image" Target="../media/image98.png"/><Relationship Id="rId1" Type="http://schemas.openxmlformats.org/officeDocument/2006/relationships/slideLayout" Target="../slideLayouts/slideLayout57.xml"/><Relationship Id="rId2" Type="http://schemas.openxmlformats.org/officeDocument/2006/relationships/image" Target="../media/image105.png"/><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04.png"/><Relationship Id="rId8" Type="http://schemas.openxmlformats.org/officeDocument/2006/relationships/image" Target="../media/image110.png"/><Relationship Id="rId9" Type="http://schemas.openxmlformats.org/officeDocument/2006/relationships/image" Target="../media/image97.png"/><Relationship Id="rId10" Type="http://schemas.openxmlformats.org/officeDocument/2006/relationships/image" Target="../media/image10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png"/><Relationship Id="rId3"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1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41.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5.png"/><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1.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chart" Target="../charts/chart1.xml"/><Relationship Id="rId1" Type="http://schemas.openxmlformats.org/officeDocument/2006/relationships/slideLayout" Target="../slideLayouts/slideLayout24.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12.png"/><Relationship Id="rId1" Type="http://schemas.openxmlformats.org/officeDocument/2006/relationships/slideLayout" Target="../slideLayouts/slideLayout28.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2.jpeg"/><Relationship Id="rId6" Type="http://schemas.openxmlformats.org/officeDocument/2006/relationships/image" Target="../media/image29.png"/><Relationship Id="rId7" Type="http://schemas.openxmlformats.org/officeDocument/2006/relationships/image" Target="../media/image8.png"/><Relationship Id="rId8" Type="http://schemas.openxmlformats.org/officeDocument/2006/relationships/image" Target="../media/image30.png"/><Relationship Id="rId1" Type="http://schemas.openxmlformats.org/officeDocument/2006/relationships/slideLayout" Target="../slideLayouts/slideLayout38.xml"/><Relationship Id="rId2"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3" name="Discovering Termovent SC"/>
          <p:cNvSpPr txBox="1">
            <a:spLocks noGrp="1"/>
          </p:cNvSpPr>
          <p:nvPr>
            <p:ph type="title"/>
          </p:nvPr>
        </p:nvSpPr>
        <p:spPr>
          <a:prstGeom prst="rect">
            <a:avLst/>
          </a:prstGeom>
        </p:spPr>
        <p:txBody>
          <a:bodyPr/>
          <a:lstStyle>
            <a:lvl1pPr>
              <a:defRPr>
                <a:solidFill>
                  <a:schemeClr val="accent1">
                    <a:hueOff val="273561"/>
                    <a:satOff val="2937"/>
                    <a:lumOff val="-22233"/>
                  </a:schemeClr>
                </a:solidFill>
              </a:defRPr>
            </a:lvl1pPr>
          </a:lstStyle>
          <a:p>
            <a:r>
              <a:rPr sz="17000" dirty="0"/>
              <a:t>Discovering Termovent SC</a:t>
            </a:r>
          </a:p>
        </p:txBody>
      </p:sp>
      <p:sp>
        <p:nvSpPr>
          <p:cNvPr id="1464" name="Company Profile &amp; Production Range"/>
          <p:cNvSpPr txBox="1">
            <a:spLocks noGrp="1"/>
          </p:cNvSpPr>
          <p:nvPr>
            <p:ph type="body" sz="half" idx="1"/>
          </p:nvPr>
        </p:nvSpPr>
        <p:spPr>
          <a:xfrm>
            <a:off x="1760239" y="6858000"/>
            <a:ext cx="15964760" cy="5099001"/>
          </a:xfrm>
          <a:prstGeom prst="rect">
            <a:avLst/>
          </a:prstGeom>
        </p:spPr>
        <p:txBody>
          <a:bodyPr/>
          <a:lstStyle>
            <a:lvl1pPr>
              <a:lnSpc>
                <a:spcPct val="100000"/>
              </a:lnSpc>
              <a:defRPr sz="4400">
                <a:solidFill>
                  <a:srgbClr val="000000"/>
                </a:solidFill>
                <a:latin typeface="Helvetica Light"/>
                <a:ea typeface="Helvetica Light"/>
                <a:cs typeface="Helvetica Light"/>
                <a:sym typeface="Helvetica Light"/>
              </a:defRPr>
            </a:lvl1pPr>
          </a:lstStyle>
          <a:p>
            <a:r>
              <a:t>Company Profile &amp; Production Range</a:t>
            </a:r>
          </a:p>
        </p:txBody>
      </p:sp>
      <p:pic>
        <p:nvPicPr>
          <p:cNvPr id="1465" name="Image" descr="Image"/>
          <p:cNvPicPr>
            <a:picLocks noChangeAspect="1"/>
          </p:cNvPicPr>
          <p:nvPr/>
        </p:nvPicPr>
        <p:blipFill>
          <a:blip r:embed="rId2">
            <a:extLst/>
          </a:blip>
          <a:stretch>
            <a:fillRect/>
          </a:stretch>
        </p:blipFill>
        <p:spPr>
          <a:xfrm>
            <a:off x="1772033" y="1824453"/>
            <a:ext cx="4521201" cy="1507046"/>
          </a:xfrm>
          <a:prstGeom prst="rect">
            <a:avLst/>
          </a:prstGeom>
          <a:ln w="12700">
            <a:miter lim="400000"/>
          </a:ln>
        </p:spPr>
      </p:pic>
      <p:pic>
        <p:nvPicPr>
          <p:cNvPr id="1466" name="aranzman33.png" descr="aranzman33.png"/>
          <p:cNvPicPr>
            <a:picLocks noChangeAspect="1"/>
          </p:cNvPicPr>
          <p:nvPr/>
        </p:nvPicPr>
        <p:blipFill>
          <a:blip r:embed="rId3">
            <a:extLst/>
          </a:blip>
          <a:stretch>
            <a:fillRect/>
          </a:stretch>
        </p:blipFill>
        <p:spPr>
          <a:xfrm>
            <a:off x="1079313" y="6533808"/>
            <a:ext cx="13087834" cy="435600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Shape"/>
          <p:cNvSpPr>
            <a:spLocks noGrp="1"/>
          </p:cNvSpPr>
          <p:nvPr>
            <p:ph type="body" idx="16"/>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000000"/>
                </a:solidFill>
              </a:defRPr>
            </a:pPr>
            <a:endParaRPr/>
          </a:p>
        </p:txBody>
      </p:sp>
      <p:sp>
        <p:nvSpPr>
          <p:cNvPr id="1554" name="Shape"/>
          <p:cNvSpPr>
            <a:spLocks noGrp="1"/>
          </p:cNvSpPr>
          <p:nvPr>
            <p:ph type="body" idx="13"/>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FFFFFF"/>
                </a:solidFill>
              </a:defRPr>
            </a:pPr>
            <a:endParaRPr/>
          </a:p>
        </p:txBody>
      </p:sp>
      <p:sp>
        <p:nvSpPr>
          <p:cNvPr id="1555" name="Steel Foundry"/>
          <p:cNvSpPr txBox="1">
            <a:spLocks noGrp="1"/>
          </p:cNvSpPr>
          <p:nvPr>
            <p:ph type="title"/>
          </p:nvPr>
        </p:nvSpPr>
        <p:spPr>
          <a:xfrm>
            <a:off x="1758999" y="1758999"/>
            <a:ext cx="7937296" cy="5715828"/>
          </a:xfrm>
          <a:prstGeom prst="rect">
            <a:avLst/>
          </a:prstGeom>
        </p:spPr>
        <p:txBody>
          <a:bodyPr/>
          <a:lstStyle>
            <a:lvl1pPr>
              <a:defRPr>
                <a:solidFill>
                  <a:srgbClr val="981724"/>
                </a:solidFill>
              </a:defRPr>
            </a:lvl1pPr>
          </a:lstStyle>
          <a:p>
            <a:r>
              <a:rPr sz="15000" dirty="0"/>
              <a:t>Steel Foundry</a:t>
            </a:r>
          </a:p>
        </p:txBody>
      </p:sp>
      <p:sp>
        <p:nvSpPr>
          <p:cNvPr id="1556" name="Shape"/>
          <p:cNvSpPr>
            <a:spLocks noGrp="1"/>
          </p:cNvSpPr>
          <p:nvPr>
            <p:ph type="body" idx="14"/>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000000"/>
                </a:solidFill>
              </a:defRPr>
            </a:pPr>
            <a:endParaRPr/>
          </a:p>
        </p:txBody>
      </p:sp>
      <p:sp>
        <p:nvSpPr>
          <p:cNvPr id="1557" name="Shape"/>
          <p:cNvSpPr>
            <a:spLocks noGrp="1"/>
          </p:cNvSpPr>
          <p:nvPr>
            <p:ph type="body" idx="15"/>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FFFFFF"/>
                </a:solidFill>
              </a:defRPr>
            </a:pPr>
            <a:endParaRPr/>
          </a:p>
        </p:txBody>
      </p:sp>
      <p:sp>
        <p:nvSpPr>
          <p:cNvPr id="1558" name="All casting product components are made in our own TERMOVENT SC Steel Foundry in Backa Topola, Serbia. Our long-standing supplier of castings Steel Foundry has become a member of our company since 2003."/>
          <p:cNvSpPr txBox="1">
            <a:spLocks noGrp="1"/>
          </p:cNvSpPr>
          <p:nvPr>
            <p:ph type="body" sz="quarter" idx="1"/>
          </p:nvPr>
        </p:nvSpPr>
        <p:spPr>
          <a:prstGeom prst="rect">
            <a:avLst/>
          </a:prstGeom>
        </p:spPr>
        <p:txBody>
          <a:bodyPr/>
          <a:lstStyle/>
          <a:p>
            <a:r>
              <a:t>All casting product components are made in our own TERMOVENT SC Steel Foundry in Backa Topola, Serbia. Our long-standing supplier of castings Steel Foundry has become a member of our company since 2003.</a:t>
            </a:r>
          </a:p>
        </p:txBody>
      </p:sp>
      <p:sp>
        <p:nvSpPr>
          <p:cNvPr id="1559" name="8.500 m2…"/>
          <p:cNvSpPr txBox="1"/>
          <p:nvPr/>
        </p:nvSpPr>
        <p:spPr>
          <a:xfrm>
            <a:off x="17541228" y="9003851"/>
            <a:ext cx="4375424"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8.500 m</a:t>
            </a:r>
            <a:r>
              <a:rPr baseline="31999"/>
              <a:t>2</a:t>
            </a:r>
          </a:p>
          <a:p>
            <a:pPr>
              <a:lnSpc>
                <a:spcPct val="120000"/>
              </a:lnSpc>
              <a:defRPr sz="2800">
                <a:solidFill>
                  <a:srgbClr val="53585F"/>
                </a:solidFill>
                <a:latin typeface="+mn-lt"/>
                <a:ea typeface="+mn-ea"/>
                <a:cs typeface="+mn-cs"/>
                <a:sym typeface="Helvetica"/>
              </a:defRPr>
            </a:pPr>
            <a:r>
              <a:t>OF PRODUCTION SPACE</a:t>
            </a:r>
          </a:p>
        </p:txBody>
      </p:sp>
      <p:sp>
        <p:nvSpPr>
          <p:cNvPr id="1560" name="225…"/>
          <p:cNvSpPr txBox="1"/>
          <p:nvPr/>
        </p:nvSpPr>
        <p:spPr>
          <a:xfrm>
            <a:off x="13874681" y="9003851"/>
            <a:ext cx="2307978"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225</a:t>
            </a:r>
            <a:endParaRPr baseline="31999"/>
          </a:p>
          <a:p>
            <a:pPr>
              <a:lnSpc>
                <a:spcPct val="120000"/>
              </a:lnSpc>
              <a:defRPr sz="2800">
                <a:solidFill>
                  <a:srgbClr val="53585F"/>
                </a:solidFill>
                <a:latin typeface="+mn-lt"/>
                <a:ea typeface="+mn-ea"/>
                <a:cs typeface="+mn-cs"/>
                <a:sym typeface="Helvetica"/>
              </a:defRPr>
            </a:pPr>
            <a:r>
              <a:t>EMPLOYEES</a:t>
            </a:r>
          </a:p>
        </p:txBody>
      </p:sp>
      <p:sp>
        <p:nvSpPr>
          <p:cNvPr id="1561" name="Production of STEEL CASTINGS"/>
          <p:cNvSpPr txBox="1"/>
          <p:nvPr/>
        </p:nvSpPr>
        <p:spPr>
          <a:xfrm>
            <a:off x="12320292" y="11040792"/>
            <a:ext cx="716741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mn-lt"/>
                <a:ea typeface="+mn-ea"/>
                <a:cs typeface="+mn-cs"/>
                <a:sym typeface="Helvetica"/>
              </a:defRPr>
            </a:lvl1pPr>
          </a:lstStyle>
          <a:p>
            <a:r>
              <a:t>Production of STEEL CASTINGS</a:t>
            </a:r>
          </a:p>
        </p:txBody>
      </p:sp>
      <p:pic>
        <p:nvPicPr>
          <p:cNvPr id="1562" name="Image" descr="Image"/>
          <p:cNvPicPr>
            <a:picLocks noChangeAspect="1"/>
          </p:cNvPicPr>
          <p:nvPr/>
        </p:nvPicPr>
        <p:blipFill>
          <a:blip r:embed="rId2">
            <a:extLst/>
          </a:blip>
          <a:stretch>
            <a:fillRect/>
          </a:stretch>
        </p:blipFill>
        <p:spPr>
          <a:xfrm>
            <a:off x="1753783" y="6830247"/>
            <a:ext cx="4613067" cy="1537685"/>
          </a:xfrm>
          <a:prstGeom prst="rect">
            <a:avLst/>
          </a:prstGeom>
          <a:ln w="12700">
            <a:miter lim="400000"/>
          </a:ln>
        </p:spPr>
      </p:pic>
      <p:pic>
        <p:nvPicPr>
          <p:cNvPr id="1563" name="vlcsnap-2015-05-26-20h20m53s084.jpg" descr="vlcsnap-2015-05-26-20h20m53s084.jpg"/>
          <p:cNvPicPr>
            <a:picLocks noChangeAspect="1"/>
          </p:cNvPicPr>
          <p:nvPr/>
        </p:nvPicPr>
        <p:blipFill>
          <a:blip r:embed="rId3">
            <a:extLst/>
          </a:blip>
          <a:srcRect l="50400"/>
          <a:stretch>
            <a:fillRect/>
          </a:stretch>
        </p:blipFill>
        <p:spPr>
          <a:xfrm>
            <a:off x="9698591" y="0"/>
            <a:ext cx="4496154" cy="5099001"/>
          </a:xfrm>
          <a:custGeom>
            <a:avLst/>
            <a:gdLst/>
            <a:ahLst/>
            <a:cxnLst>
              <a:cxn ang="0">
                <a:pos x="wd2" y="hd2"/>
              </a:cxn>
              <a:cxn ang="5400000">
                <a:pos x="wd2" y="hd2"/>
              </a:cxn>
              <a:cxn ang="10800000">
                <a:pos x="wd2" y="hd2"/>
              </a:cxn>
              <a:cxn ang="16200000">
                <a:pos x="wd2" y="hd2"/>
              </a:cxn>
            </a:cxnLst>
            <a:rect l="0" t="0" r="r" b="b"/>
            <a:pathLst>
              <a:path w="21600" h="21600" extrusionOk="0">
                <a:moveTo>
                  <a:pt x="7672" y="0"/>
                </a:moveTo>
                <a:lnTo>
                  <a:pt x="0" y="21600"/>
                </a:lnTo>
                <a:lnTo>
                  <a:pt x="14103" y="21600"/>
                </a:lnTo>
                <a:lnTo>
                  <a:pt x="21600" y="489"/>
                </a:lnTo>
                <a:lnTo>
                  <a:pt x="21600" y="0"/>
                </a:lnTo>
                <a:lnTo>
                  <a:pt x="7672" y="0"/>
                </a:lnTo>
                <a:close/>
              </a:path>
            </a:pathLst>
          </a:custGeom>
          <a:ln w="12700">
            <a:miter lim="400000"/>
          </a:ln>
        </p:spPr>
      </p:pic>
      <p:pic>
        <p:nvPicPr>
          <p:cNvPr id="1564" name="DSC_4796.jpg" descr="DSC_4796.jpg"/>
          <p:cNvPicPr>
            <a:picLocks noChangeAspect="1"/>
          </p:cNvPicPr>
          <p:nvPr/>
        </p:nvPicPr>
        <p:blipFill>
          <a:blip r:embed="rId4">
            <a:extLst/>
          </a:blip>
          <a:srcRect l="17126" r="23551"/>
          <a:stretch>
            <a:fillRect/>
          </a:stretch>
        </p:blipFill>
        <p:spPr>
          <a:xfrm>
            <a:off x="11964937" y="2116666"/>
            <a:ext cx="4532314" cy="5099001"/>
          </a:xfrm>
          <a:custGeom>
            <a:avLst/>
            <a:gdLst/>
            <a:ahLst/>
            <a:cxnLst>
              <a:cxn ang="0">
                <a:pos x="wd2" y="hd2"/>
              </a:cxn>
              <a:cxn ang="5400000">
                <a:pos x="wd2" y="hd2"/>
              </a:cxn>
              <a:cxn ang="10800000">
                <a:pos x="wd2" y="hd2"/>
              </a:cxn>
              <a:cxn ang="16200000">
                <a:pos x="wd2" y="hd2"/>
              </a:cxn>
            </a:cxnLst>
            <a:rect l="0" t="0" r="r" b="b"/>
            <a:pathLst>
              <a:path w="21600" h="21600" extrusionOk="0">
                <a:moveTo>
                  <a:pt x="7611" y="0"/>
                </a:moveTo>
                <a:lnTo>
                  <a:pt x="0" y="21600"/>
                </a:lnTo>
                <a:lnTo>
                  <a:pt x="13991" y="21600"/>
                </a:lnTo>
                <a:lnTo>
                  <a:pt x="21600" y="0"/>
                </a:lnTo>
                <a:lnTo>
                  <a:pt x="7611" y="0"/>
                </a:lnTo>
                <a:close/>
              </a:path>
            </a:pathLst>
          </a:custGeom>
          <a:ln w="12700">
            <a:miter lim="400000"/>
          </a:ln>
        </p:spPr>
      </p:pic>
      <p:pic>
        <p:nvPicPr>
          <p:cNvPr id="1565" name="vlcsnap-2015-05-26-20h23m19s771.png" descr="vlcsnap-2015-05-26-20h23m19s771.png"/>
          <p:cNvPicPr>
            <a:picLocks noChangeAspect="1"/>
          </p:cNvPicPr>
          <p:nvPr/>
        </p:nvPicPr>
        <p:blipFill>
          <a:blip r:embed="rId5">
            <a:extLst/>
          </a:blip>
          <a:srcRect l="43946" r="6055"/>
          <a:stretch>
            <a:fillRect/>
          </a:stretch>
        </p:blipFill>
        <p:spPr>
          <a:xfrm>
            <a:off x="15173515" y="1236133"/>
            <a:ext cx="4532313" cy="5099001"/>
          </a:xfrm>
          <a:custGeom>
            <a:avLst/>
            <a:gdLst/>
            <a:ahLst/>
            <a:cxnLst>
              <a:cxn ang="0">
                <a:pos x="wd2" y="hd2"/>
              </a:cxn>
              <a:cxn ang="5400000">
                <a:pos x="wd2" y="hd2"/>
              </a:cxn>
              <a:cxn ang="10800000">
                <a:pos x="wd2" y="hd2"/>
              </a:cxn>
              <a:cxn ang="16200000">
                <a:pos x="wd2" y="hd2"/>
              </a:cxn>
            </a:cxnLst>
            <a:rect l="0" t="0" r="r" b="b"/>
            <a:pathLst>
              <a:path w="21600" h="21600" extrusionOk="0">
                <a:moveTo>
                  <a:pt x="7611" y="0"/>
                </a:moveTo>
                <a:lnTo>
                  <a:pt x="0" y="21600"/>
                </a:lnTo>
                <a:lnTo>
                  <a:pt x="13991" y="21600"/>
                </a:lnTo>
                <a:lnTo>
                  <a:pt x="21600" y="0"/>
                </a:lnTo>
                <a:lnTo>
                  <a:pt x="7611" y="0"/>
                </a:lnTo>
                <a:close/>
              </a:path>
            </a:pathLst>
          </a:custGeom>
          <a:ln w="12700">
            <a:miter lim="400000"/>
          </a:ln>
        </p:spPr>
      </p:pic>
      <p:pic>
        <p:nvPicPr>
          <p:cNvPr id="1566" name="vlcsnap-2015-05-26-20h34m55s112.png" descr="vlcsnap-2015-05-26-20h34m55s112.png"/>
          <p:cNvPicPr>
            <a:picLocks noChangeAspect="1"/>
          </p:cNvPicPr>
          <p:nvPr/>
        </p:nvPicPr>
        <p:blipFill>
          <a:blip r:embed="rId6">
            <a:extLst/>
          </a:blip>
          <a:srcRect l="24999" r="25001"/>
          <a:stretch>
            <a:fillRect/>
          </a:stretch>
        </p:blipFill>
        <p:spPr>
          <a:xfrm>
            <a:off x="17535524" y="3042659"/>
            <a:ext cx="4532313" cy="5099002"/>
          </a:xfrm>
          <a:custGeom>
            <a:avLst/>
            <a:gdLst/>
            <a:ahLst/>
            <a:cxnLst>
              <a:cxn ang="0">
                <a:pos x="wd2" y="hd2"/>
              </a:cxn>
              <a:cxn ang="5400000">
                <a:pos x="wd2" y="hd2"/>
              </a:cxn>
              <a:cxn ang="10800000">
                <a:pos x="wd2" y="hd2"/>
              </a:cxn>
              <a:cxn ang="16200000">
                <a:pos x="wd2" y="hd2"/>
              </a:cxn>
            </a:cxnLst>
            <a:rect l="0" t="0" r="r" b="b"/>
            <a:pathLst>
              <a:path w="21600" h="21600" extrusionOk="0">
                <a:moveTo>
                  <a:pt x="7611" y="0"/>
                </a:moveTo>
                <a:lnTo>
                  <a:pt x="0" y="21600"/>
                </a:lnTo>
                <a:lnTo>
                  <a:pt x="13991" y="21600"/>
                </a:lnTo>
                <a:lnTo>
                  <a:pt x="21600" y="0"/>
                </a:lnTo>
                <a:lnTo>
                  <a:pt x="7611" y="0"/>
                </a:lnTo>
                <a:close/>
              </a:path>
            </a:pathLst>
          </a:custGeom>
          <a:ln w="12700">
            <a:miter lim="400000"/>
          </a:ln>
        </p:spPr>
      </p:pic>
      <p:pic>
        <p:nvPicPr>
          <p:cNvPr id="1567" name="Image" descr="Image"/>
          <p:cNvPicPr>
            <a:picLocks noChangeAspect="1"/>
          </p:cNvPicPr>
          <p:nvPr/>
        </p:nvPicPr>
        <p:blipFill>
          <a:blip r:embed="rId7">
            <a:extLst/>
          </a:blip>
          <a:stretch>
            <a:fillRect/>
          </a:stretch>
        </p:blipFill>
        <p:spPr>
          <a:xfrm>
            <a:off x="12270128" y="9197857"/>
            <a:ext cx="1489549" cy="916673"/>
          </a:xfrm>
          <a:prstGeom prst="rect">
            <a:avLst/>
          </a:prstGeom>
          <a:ln w="12700">
            <a:miter lim="400000"/>
          </a:ln>
        </p:spPr>
      </p:pic>
      <p:pic>
        <p:nvPicPr>
          <p:cNvPr id="1568" name="Image" descr="Image"/>
          <p:cNvPicPr>
            <a:picLocks noChangeAspect="1"/>
          </p:cNvPicPr>
          <p:nvPr/>
        </p:nvPicPr>
        <p:blipFill>
          <a:blip r:embed="rId8">
            <a:extLst/>
          </a:blip>
          <a:stretch>
            <a:fillRect/>
          </a:stretch>
        </p:blipFill>
        <p:spPr>
          <a:xfrm>
            <a:off x="16337548" y="9122401"/>
            <a:ext cx="1009093" cy="9166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dir="r" isContent="1"/>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Rectangle"/>
          <p:cNvSpPr>
            <a:spLocks noGrp="1"/>
          </p:cNvSpPr>
          <p:nvPr>
            <p:ph type="body" idx="13"/>
          </p:nvPr>
        </p:nvSpPr>
        <p:spPr>
          <a:prstGeom prst="rect">
            <a:avLst/>
          </a:prstGeom>
        </p:spPr>
        <p:txBody>
          <a:bodyPr/>
          <a:lstStyle/>
          <a:p>
            <a:pPr>
              <a:lnSpc>
                <a:spcPct val="100000"/>
              </a:lnSpc>
              <a:defRPr sz="3600" b="1">
                <a:solidFill>
                  <a:srgbClr val="000000"/>
                </a:solidFill>
              </a:defRPr>
            </a:pPr>
            <a:endParaRPr/>
          </a:p>
        </p:txBody>
      </p:sp>
      <p:sp>
        <p:nvSpPr>
          <p:cNvPr id="1571" name="Rectangle"/>
          <p:cNvSpPr>
            <a:spLocks noGrp="1"/>
          </p:cNvSpPr>
          <p:nvPr>
            <p:ph type="body" idx="14"/>
          </p:nvPr>
        </p:nvSpPr>
        <p:spPr>
          <a:prstGeom prst="rect">
            <a:avLst/>
          </a:prstGeom>
        </p:spPr>
        <p:txBody>
          <a:bodyPr/>
          <a:lstStyle/>
          <a:p>
            <a:pPr>
              <a:lnSpc>
                <a:spcPct val="100000"/>
              </a:lnSpc>
              <a:defRPr sz="3600" b="1">
                <a:solidFill>
                  <a:srgbClr val="000000"/>
                </a:solidFill>
              </a:defRPr>
            </a:pPr>
            <a:endParaRPr/>
          </a:p>
        </p:txBody>
      </p:sp>
      <p:sp>
        <p:nvSpPr>
          <p:cNvPr id="1572" name="Rectangle"/>
          <p:cNvSpPr>
            <a:spLocks noGrp="1"/>
          </p:cNvSpPr>
          <p:nvPr>
            <p:ph type="body" idx="15"/>
          </p:nvPr>
        </p:nvSpPr>
        <p:spPr>
          <a:prstGeom prst="rect">
            <a:avLst/>
          </a:prstGeom>
        </p:spPr>
        <p:txBody>
          <a:bodyPr/>
          <a:lstStyle/>
          <a:p>
            <a:pPr>
              <a:lnSpc>
                <a:spcPct val="100000"/>
              </a:lnSpc>
              <a:defRPr sz="3600" b="1">
                <a:solidFill>
                  <a:srgbClr val="000000"/>
                </a:solidFill>
              </a:defRPr>
            </a:pPr>
            <a:endParaRPr/>
          </a:p>
        </p:txBody>
      </p:sp>
      <p:sp>
        <p:nvSpPr>
          <p:cNvPr id="1573" name="Rectangle"/>
          <p:cNvSpPr>
            <a:spLocks noGrp="1"/>
          </p:cNvSpPr>
          <p:nvPr>
            <p:ph type="body" idx="16"/>
          </p:nvPr>
        </p:nvSpPr>
        <p:spPr>
          <a:prstGeom prst="rect">
            <a:avLst/>
          </a:prstGeom>
        </p:spPr>
        <p:txBody>
          <a:bodyPr/>
          <a:lstStyle/>
          <a:p>
            <a:pPr>
              <a:lnSpc>
                <a:spcPct val="100000"/>
              </a:lnSpc>
              <a:defRPr sz="3600" b="1">
                <a:solidFill>
                  <a:srgbClr val="000000"/>
                </a:solidFill>
              </a:defRPr>
            </a:pPr>
            <a:endParaRPr/>
          </a:p>
        </p:txBody>
      </p:sp>
      <p:sp>
        <p:nvSpPr>
          <p:cNvPr id="1574" name="TERMOVENT SC’s ongoing investments into the latest machines and process technology is the key factor for continuously increasing productivity ensuring accurate, efficient and high quality production of valve components."/>
          <p:cNvSpPr txBox="1">
            <a:spLocks noGrp="1"/>
          </p:cNvSpPr>
          <p:nvPr>
            <p:ph type="body" sz="quarter" idx="1"/>
          </p:nvPr>
        </p:nvSpPr>
        <p:spPr>
          <a:prstGeom prst="rect">
            <a:avLst/>
          </a:prstGeom>
        </p:spPr>
        <p:txBody>
          <a:bodyPr/>
          <a:lstStyle/>
          <a:p>
            <a:r>
              <a:t>TERMOVENT SC’s ongoing investments into the latest machines and process technology is the key factor for continuously increasing productivity ensuring accurate, efficient and high quality production of valve components.</a:t>
            </a:r>
          </a:p>
        </p:txBody>
      </p:sp>
      <p:sp>
        <p:nvSpPr>
          <p:cNvPr id="1575" name="Production Capacities"/>
          <p:cNvSpPr txBox="1">
            <a:spLocks noGrp="1"/>
          </p:cNvSpPr>
          <p:nvPr>
            <p:ph type="title"/>
          </p:nvPr>
        </p:nvSpPr>
        <p:spPr>
          <a:prstGeom prst="rect">
            <a:avLst/>
          </a:prstGeom>
        </p:spPr>
        <p:txBody>
          <a:bodyPr/>
          <a:lstStyle/>
          <a:p>
            <a:r>
              <a:rPr sz="15000" dirty="0"/>
              <a:t>Production Capacities</a:t>
            </a:r>
          </a:p>
        </p:txBody>
      </p:sp>
      <p:pic>
        <p:nvPicPr>
          <p:cNvPr id="1576" name="DSC_9871 FARBARA NOVA.jpg" descr="DSC_9871 FARBARA NOVA.jpg"/>
          <p:cNvPicPr>
            <a:picLocks/>
          </p:cNvPicPr>
          <p:nvPr/>
        </p:nvPicPr>
        <p:blipFill>
          <a:blip r:embed="rId2">
            <a:extLst/>
          </a:blip>
          <a:srcRect l="10290" t="17752" r="1447" b="17752"/>
          <a:stretch>
            <a:fillRect/>
          </a:stretch>
        </p:blipFill>
        <p:spPr>
          <a:xfrm>
            <a:off x="12278989" y="1758920"/>
            <a:ext cx="5080001" cy="2477405"/>
          </a:xfrm>
          <a:prstGeom prst="rect">
            <a:avLst/>
          </a:prstGeom>
          <a:ln w="12700">
            <a:miter lim="400000"/>
          </a:ln>
        </p:spPr>
      </p:pic>
      <p:pic>
        <p:nvPicPr>
          <p:cNvPr id="1577" name="NM 19 DSC_2157.jpg" descr="NM 19 DSC_2157.jpg"/>
          <p:cNvPicPr>
            <a:picLocks noChangeAspect="1"/>
          </p:cNvPicPr>
          <p:nvPr/>
        </p:nvPicPr>
        <p:blipFill>
          <a:blip r:embed="rId3">
            <a:extLst/>
          </a:blip>
          <a:srcRect t="603" b="603"/>
          <a:stretch>
            <a:fillRect/>
          </a:stretch>
        </p:blipFill>
        <p:spPr>
          <a:xfrm>
            <a:off x="17541031" y="6933702"/>
            <a:ext cx="5077273" cy="5016006"/>
          </a:xfrm>
          <a:prstGeom prst="rect">
            <a:avLst/>
          </a:prstGeom>
          <a:ln w="12700">
            <a:miter lim="400000"/>
          </a:ln>
        </p:spPr>
      </p:pic>
      <p:pic>
        <p:nvPicPr>
          <p:cNvPr id="1578" name="DSC_9488 OBRADNI MORI SEIKI.jpg" descr="DSC_9488 OBRADNI MORI SEIKI.jpg"/>
          <p:cNvPicPr>
            <a:picLocks noChangeAspect="1"/>
          </p:cNvPicPr>
          <p:nvPr/>
        </p:nvPicPr>
        <p:blipFill>
          <a:blip r:embed="rId4">
            <a:extLst/>
          </a:blip>
          <a:srcRect l="19566" r="35574"/>
          <a:stretch>
            <a:fillRect/>
          </a:stretch>
        </p:blipFill>
        <p:spPr>
          <a:xfrm>
            <a:off x="12280354" y="4396098"/>
            <a:ext cx="5077273" cy="7553610"/>
          </a:xfrm>
          <a:prstGeom prst="rect">
            <a:avLst/>
          </a:prstGeom>
          <a:ln w="12700">
            <a:miter lim="400000"/>
          </a:ln>
        </p:spPr>
      </p:pic>
      <p:pic>
        <p:nvPicPr>
          <p:cNvPr id="1579" name="DSC_8785.jpg" descr="DSC_8785.jpg"/>
          <p:cNvPicPr>
            <a:picLocks noChangeAspect="1"/>
          </p:cNvPicPr>
          <p:nvPr/>
        </p:nvPicPr>
        <p:blipFill>
          <a:blip r:embed="rId5">
            <a:extLst/>
          </a:blip>
          <a:srcRect l="42371" t="13944" r="8778" b="13944"/>
          <a:stretch>
            <a:fillRect/>
          </a:stretch>
        </p:blipFill>
        <p:spPr>
          <a:xfrm>
            <a:off x="17526210" y="1800704"/>
            <a:ext cx="5059964" cy="4984970"/>
          </a:xfrm>
          <a:prstGeom prst="rect">
            <a:avLst/>
          </a:prstGeom>
          <a:ln w="12700">
            <a:miter lim="400000"/>
          </a:ln>
        </p:spPr>
      </p:pic>
      <p:pic>
        <p:nvPicPr>
          <p:cNvPr id="1580" name="Image" descr="Image"/>
          <p:cNvPicPr>
            <a:picLocks noChangeAspect="1"/>
          </p:cNvPicPr>
          <p:nvPr/>
        </p:nvPicPr>
        <p:blipFill>
          <a:blip r:embed="rId6">
            <a:extLst/>
          </a:blip>
          <a:stretch>
            <a:fillRect/>
          </a:stretch>
        </p:blipFill>
        <p:spPr>
          <a:xfrm>
            <a:off x="1731407" y="11214204"/>
            <a:ext cx="1134196" cy="75980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dir="r" isContent="1"/>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 name="Machinery"/>
          <p:cNvSpPr txBox="1">
            <a:spLocks noGrp="1"/>
          </p:cNvSpPr>
          <p:nvPr>
            <p:ph type="title"/>
          </p:nvPr>
        </p:nvSpPr>
        <p:spPr>
          <a:prstGeom prst="rect">
            <a:avLst/>
          </a:prstGeom>
        </p:spPr>
        <p:txBody>
          <a:bodyPr/>
          <a:lstStyle/>
          <a:p>
            <a:r>
              <a:rPr sz="15000" dirty="0"/>
              <a:t>Machinery</a:t>
            </a:r>
          </a:p>
        </p:txBody>
      </p:sp>
      <p:sp>
        <p:nvSpPr>
          <p:cNvPr id="1583" name="We feature highly developed production capacities. TERMOVENT SC is continuously investing in latest machines and process technologies, every year. This way we can increase our productivity and achieve a successful and good quality production."/>
          <p:cNvSpPr txBox="1">
            <a:spLocks noGrp="1"/>
          </p:cNvSpPr>
          <p:nvPr>
            <p:ph type="body" sz="quarter" idx="1"/>
          </p:nvPr>
        </p:nvSpPr>
        <p:spPr>
          <a:prstGeom prst="rect">
            <a:avLst/>
          </a:prstGeom>
        </p:spPr>
        <p:txBody>
          <a:bodyPr/>
          <a:lstStyle/>
          <a:p>
            <a:r>
              <a:t>We feature highly developed production capacities. TERMOVENT SC is continuously investing in latest machines and process technologies, every year. This way we can increase our productivity and achieve a successful and good quality production. </a:t>
            </a:r>
          </a:p>
        </p:txBody>
      </p:sp>
      <p:sp>
        <p:nvSpPr>
          <p:cNvPr id="1584" name="5-axis CNC Machining Center"/>
          <p:cNvSpPr txBox="1">
            <a:spLocks noGrp="1"/>
          </p:cNvSpPr>
          <p:nvPr>
            <p:ph type="body" idx="13"/>
          </p:nvPr>
        </p:nvSpPr>
        <p:spPr>
          <a:xfrm>
            <a:off x="6251669" y="1709766"/>
            <a:ext cx="7010401" cy="482601"/>
          </a:xfrm>
          <a:prstGeom prst="rect">
            <a:avLst/>
          </a:prstGeom>
        </p:spPr>
        <p:txBody>
          <a:bodyPr/>
          <a:lstStyle>
            <a:lvl1pPr>
              <a:defRPr sz="2300"/>
            </a:lvl1pPr>
          </a:lstStyle>
          <a:p>
            <a:r>
              <a:rPr dirty="0"/>
              <a:t>5-axis CNC Machining </a:t>
            </a:r>
            <a:r>
              <a:rPr dirty="0" smtClean="0"/>
              <a:t>Center</a:t>
            </a:r>
            <a:r>
              <a:rPr lang="en-US" dirty="0" smtClean="0"/>
              <a:t> </a:t>
            </a:r>
            <a:r>
              <a:rPr lang="hu-HU" dirty="0"/>
              <a:t>// 2 </a:t>
            </a:r>
            <a:r>
              <a:rPr lang="hu-HU" dirty="0" err="1" smtClean="0"/>
              <a:t>pcs</a:t>
            </a:r>
            <a:r>
              <a:rPr lang="hu-HU" dirty="0" smtClean="0"/>
              <a:t>.</a:t>
            </a:r>
            <a:endParaRPr dirty="0"/>
          </a:p>
        </p:txBody>
      </p:sp>
      <p:sp>
        <p:nvSpPr>
          <p:cNvPr id="1585" name="CNC - Lathes // 8 pcs."/>
          <p:cNvSpPr txBox="1"/>
          <p:nvPr/>
        </p:nvSpPr>
        <p:spPr>
          <a:xfrm>
            <a:off x="6010575" y="2473130"/>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CNC - Lathes // 8 pcs.</a:t>
            </a:r>
          </a:p>
        </p:txBody>
      </p:sp>
      <p:sp>
        <p:nvSpPr>
          <p:cNvPr id="1586" name="CNC Horizontal Machining Centers // 2 pcs."/>
          <p:cNvSpPr txBox="1"/>
          <p:nvPr/>
        </p:nvSpPr>
        <p:spPr>
          <a:xfrm>
            <a:off x="5769481" y="3236493"/>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rPr dirty="0"/>
              <a:t>CNC Horizontal Machining Centers // 2 pcs.</a:t>
            </a:r>
          </a:p>
        </p:txBody>
      </p:sp>
      <p:sp>
        <p:nvSpPr>
          <p:cNvPr id="1587" name="CNC Metal Saw // 3 pcs."/>
          <p:cNvSpPr txBox="1"/>
          <p:nvPr/>
        </p:nvSpPr>
        <p:spPr>
          <a:xfrm>
            <a:off x="5528386" y="3999857"/>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CNC Metal Saw // 3 pcs.</a:t>
            </a:r>
          </a:p>
        </p:txBody>
      </p:sp>
      <p:sp>
        <p:nvSpPr>
          <p:cNvPr id="1588" name="Automatic Welding Machines // 4 pcs."/>
          <p:cNvSpPr txBox="1"/>
          <p:nvPr/>
        </p:nvSpPr>
        <p:spPr>
          <a:xfrm>
            <a:off x="5287293" y="4763221"/>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Automatic Welding Machines // 4 pcs.</a:t>
            </a:r>
          </a:p>
        </p:txBody>
      </p:sp>
      <p:sp>
        <p:nvSpPr>
          <p:cNvPr id="1589" name="Vertical Lathes (Carousel) // 2 pcs."/>
          <p:cNvSpPr txBox="1"/>
          <p:nvPr/>
        </p:nvSpPr>
        <p:spPr>
          <a:xfrm>
            <a:off x="5046198" y="5526585"/>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Vertical Lathes (Carousel) // 2 pcs.</a:t>
            </a:r>
          </a:p>
        </p:txBody>
      </p:sp>
      <p:sp>
        <p:nvSpPr>
          <p:cNvPr id="1590" name="Universal Lathes // 24 pcs."/>
          <p:cNvSpPr txBox="1"/>
          <p:nvPr/>
        </p:nvSpPr>
        <p:spPr>
          <a:xfrm>
            <a:off x="4805104" y="6289949"/>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Universal Lathes // 24 pcs.</a:t>
            </a:r>
          </a:p>
        </p:txBody>
      </p:sp>
      <p:sp>
        <p:nvSpPr>
          <p:cNvPr id="1591" name="Drilling Machines // 9 pcs."/>
          <p:cNvSpPr txBox="1"/>
          <p:nvPr/>
        </p:nvSpPr>
        <p:spPr>
          <a:xfrm>
            <a:off x="4564010" y="7053312"/>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Drilling Machines // 9 pcs.</a:t>
            </a:r>
          </a:p>
        </p:txBody>
      </p:sp>
      <p:sp>
        <p:nvSpPr>
          <p:cNvPr id="1592" name="Milling Machines // 7 pcs."/>
          <p:cNvSpPr txBox="1"/>
          <p:nvPr/>
        </p:nvSpPr>
        <p:spPr>
          <a:xfrm>
            <a:off x="4322916" y="7816676"/>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Milling Machines // 7 pcs.</a:t>
            </a:r>
          </a:p>
        </p:txBody>
      </p:sp>
      <p:sp>
        <p:nvSpPr>
          <p:cNvPr id="1593" name="Horizontal Boring / Milling / Turning Machine (Borwerk) // 4 pcs."/>
          <p:cNvSpPr txBox="1"/>
          <p:nvPr/>
        </p:nvSpPr>
        <p:spPr>
          <a:xfrm>
            <a:off x="4081822" y="8375682"/>
            <a:ext cx="7010401" cy="8913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Horizontal Boring / Milling / Turning Machine (Borwerk) // 4 pcs.</a:t>
            </a:r>
          </a:p>
        </p:txBody>
      </p:sp>
      <p:sp>
        <p:nvSpPr>
          <p:cNvPr id="1594" name="Grinding Machines // 3 pcs."/>
          <p:cNvSpPr txBox="1"/>
          <p:nvPr/>
        </p:nvSpPr>
        <p:spPr>
          <a:xfrm>
            <a:off x="3840727" y="9343404"/>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Grinding Machines // 3 pcs.</a:t>
            </a:r>
          </a:p>
        </p:txBody>
      </p:sp>
      <p:sp>
        <p:nvSpPr>
          <p:cNvPr id="1595" name="Lapping Machines // 3 pcs."/>
          <p:cNvSpPr txBox="1"/>
          <p:nvPr/>
        </p:nvSpPr>
        <p:spPr>
          <a:xfrm>
            <a:off x="3599634" y="10106767"/>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Lapping Machines // 3 pcs.</a:t>
            </a:r>
          </a:p>
        </p:txBody>
      </p:sp>
      <p:sp>
        <p:nvSpPr>
          <p:cNvPr id="1596" name="Automatic Painting Lines / 2 pcs."/>
          <p:cNvSpPr txBox="1"/>
          <p:nvPr/>
        </p:nvSpPr>
        <p:spPr>
          <a:xfrm>
            <a:off x="3358539" y="10870131"/>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Automatic Painting Lines / 2 pcs.</a:t>
            </a:r>
          </a:p>
        </p:txBody>
      </p:sp>
      <p:pic>
        <p:nvPicPr>
          <p:cNvPr id="1597" name="Image" descr="Image"/>
          <p:cNvPicPr>
            <a:picLocks noChangeAspect="1"/>
          </p:cNvPicPr>
          <p:nvPr/>
        </p:nvPicPr>
        <p:blipFill>
          <a:blip r:embed="rId2">
            <a:extLst/>
          </a:blip>
          <a:stretch>
            <a:fillRect/>
          </a:stretch>
        </p:blipFill>
        <p:spPr>
          <a:xfrm>
            <a:off x="1731407" y="1734696"/>
            <a:ext cx="1134196" cy="759807"/>
          </a:xfrm>
          <a:prstGeom prst="rect">
            <a:avLst/>
          </a:prstGeom>
          <a:ln w="12700">
            <a:miter lim="400000"/>
          </a:ln>
        </p:spPr>
      </p:pic>
      <p:sp>
        <p:nvSpPr>
          <p:cNvPr id="1598" name="Thread Rolling Machine"/>
          <p:cNvSpPr txBox="1"/>
          <p:nvPr/>
        </p:nvSpPr>
        <p:spPr>
          <a:xfrm>
            <a:off x="3117445" y="11633494"/>
            <a:ext cx="70104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Thread Rolling Machine</a:t>
            </a:r>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 name="Shape"/>
          <p:cNvSpPr>
            <a:spLocks noGrp="1"/>
          </p:cNvSpPr>
          <p:nvPr>
            <p:ph type="body" idx="13"/>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6468" y="35"/>
                </a:moveTo>
                <a:lnTo>
                  <a:pt x="21596" y="0"/>
                </a:lnTo>
                <a:lnTo>
                  <a:pt x="21600" y="21600"/>
                </a:lnTo>
                <a:lnTo>
                  <a:pt x="0" y="21600"/>
                </a:lnTo>
                <a:lnTo>
                  <a:pt x="6468" y="35"/>
                </a:lnTo>
                <a:close/>
              </a:path>
            </a:pathLst>
          </a:custGeom>
        </p:spPr>
        <p:txBody>
          <a:bodyPr/>
          <a:lstStyle/>
          <a:p>
            <a:pPr>
              <a:lnSpc>
                <a:spcPct val="100000"/>
              </a:lnSpc>
              <a:defRPr sz="3600" b="1">
                <a:solidFill>
                  <a:srgbClr val="FFFFFF"/>
                </a:solidFill>
              </a:defRPr>
            </a:pPr>
            <a:endParaRPr/>
          </a:p>
        </p:txBody>
      </p:sp>
      <p:pic>
        <p:nvPicPr>
          <p:cNvPr id="1601" name="DSC_8893.jpg" descr="DSC_8893.jpg"/>
          <p:cNvPicPr>
            <a:picLocks noChangeAspect="1"/>
          </p:cNvPicPr>
          <p:nvPr/>
        </p:nvPicPr>
        <p:blipFill>
          <a:blip r:embed="rId2">
            <a:extLst/>
          </a:blip>
          <a:srcRect l="30512" t="11615" r="8248" b="485"/>
          <a:stretch>
            <a:fillRect/>
          </a:stretch>
        </p:blipFill>
        <p:spPr>
          <a:xfrm>
            <a:off x="-199" y="-22424"/>
            <a:ext cx="14341476" cy="137382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131" y="36"/>
                </a:lnTo>
                <a:lnTo>
                  <a:pt x="21600" y="21600"/>
                </a:lnTo>
                <a:lnTo>
                  <a:pt x="35" y="21600"/>
                </a:lnTo>
                <a:lnTo>
                  <a:pt x="0" y="0"/>
                </a:lnTo>
                <a:close/>
              </a:path>
            </a:pathLst>
          </a:custGeom>
          <a:ln w="12700">
            <a:miter lim="400000"/>
          </a:ln>
        </p:spPr>
      </p:pic>
      <p:sp>
        <p:nvSpPr>
          <p:cNvPr id="1602" name="Reliable Quality"/>
          <p:cNvSpPr txBox="1">
            <a:spLocks noGrp="1"/>
          </p:cNvSpPr>
          <p:nvPr>
            <p:ph type="title"/>
          </p:nvPr>
        </p:nvSpPr>
        <p:spPr>
          <a:xfrm>
            <a:off x="11361751" y="1758999"/>
            <a:ext cx="9998260" cy="4445877"/>
          </a:xfrm>
          <a:prstGeom prst="rect">
            <a:avLst/>
          </a:prstGeom>
        </p:spPr>
        <p:txBody>
          <a:bodyPr/>
          <a:lstStyle/>
          <a:p>
            <a:r>
              <a:rPr sz="15000" dirty="0"/>
              <a:t>Reliable Quality</a:t>
            </a:r>
          </a:p>
        </p:txBody>
      </p:sp>
      <p:sp>
        <p:nvSpPr>
          <p:cNvPr id="1603" name="Design, process planning, casting, machining, assembly, testing, surface treatment, logistic and quality management integrated in our own plants is crucial for ensuring the constant high quality of TERMOVENT SC products."/>
          <p:cNvSpPr txBox="1">
            <a:spLocks noGrp="1"/>
          </p:cNvSpPr>
          <p:nvPr>
            <p:ph type="body" sz="quarter" idx="1"/>
          </p:nvPr>
        </p:nvSpPr>
        <p:spPr>
          <a:prstGeom prst="rect">
            <a:avLst/>
          </a:prstGeom>
        </p:spPr>
        <p:txBody>
          <a:bodyPr/>
          <a:lstStyle/>
          <a:p>
            <a:r>
              <a:t>Design, process planning, casting, machining, assembly, testing, surface treatment, logistic and quality management integrated in our own plants is crucial for ensuring the constant high quality of TERMOVENT SC products.</a:t>
            </a:r>
          </a:p>
        </p:txBody>
      </p:sp>
      <p:pic>
        <p:nvPicPr>
          <p:cNvPr id="1604" name="Image" descr="Image"/>
          <p:cNvPicPr>
            <a:picLocks noChangeAspect="1"/>
          </p:cNvPicPr>
          <p:nvPr/>
        </p:nvPicPr>
        <p:blipFill>
          <a:blip r:embed="rId3">
            <a:extLst/>
          </a:blip>
          <a:stretch>
            <a:fillRect/>
          </a:stretch>
        </p:blipFill>
        <p:spPr>
          <a:xfrm>
            <a:off x="21711608" y="11214204"/>
            <a:ext cx="1134196" cy="75980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Rectangle"/>
          <p:cNvSpPr>
            <a:spLocks noGrp="1"/>
          </p:cNvSpPr>
          <p:nvPr>
            <p:ph type="body" idx="13"/>
          </p:nvPr>
        </p:nvSpPr>
        <p:spPr>
          <a:prstGeom prst="rect">
            <a:avLst/>
          </a:prstGeom>
        </p:spPr>
        <p:txBody>
          <a:bodyPr/>
          <a:lstStyle/>
          <a:p>
            <a:pPr>
              <a:lnSpc>
                <a:spcPct val="100000"/>
              </a:lnSpc>
              <a:defRPr sz="3600" b="1">
                <a:solidFill>
                  <a:srgbClr val="000000"/>
                </a:solidFill>
              </a:defRPr>
            </a:pPr>
            <a:endParaRPr/>
          </a:p>
        </p:txBody>
      </p:sp>
      <p:sp>
        <p:nvSpPr>
          <p:cNvPr id="1607" name="Rectangle"/>
          <p:cNvSpPr>
            <a:spLocks noGrp="1"/>
          </p:cNvSpPr>
          <p:nvPr>
            <p:ph type="body" idx="14"/>
          </p:nvPr>
        </p:nvSpPr>
        <p:spPr>
          <a:prstGeom prst="rect">
            <a:avLst/>
          </a:prstGeom>
        </p:spPr>
        <p:txBody>
          <a:bodyPr/>
          <a:lstStyle/>
          <a:p>
            <a:pPr>
              <a:lnSpc>
                <a:spcPct val="100000"/>
              </a:lnSpc>
              <a:defRPr sz="3600" b="1">
                <a:solidFill>
                  <a:srgbClr val="000000"/>
                </a:solidFill>
              </a:defRPr>
            </a:pPr>
            <a:endParaRPr/>
          </a:p>
        </p:txBody>
      </p:sp>
      <p:sp>
        <p:nvSpPr>
          <p:cNvPr id="1608" name="Rectangle"/>
          <p:cNvSpPr>
            <a:spLocks noGrp="1"/>
          </p:cNvSpPr>
          <p:nvPr>
            <p:ph type="body" idx="15"/>
          </p:nvPr>
        </p:nvSpPr>
        <p:spPr>
          <a:prstGeom prst="rect">
            <a:avLst/>
          </a:prstGeom>
        </p:spPr>
        <p:txBody>
          <a:bodyPr/>
          <a:lstStyle/>
          <a:p>
            <a:pPr>
              <a:lnSpc>
                <a:spcPct val="100000"/>
              </a:lnSpc>
              <a:defRPr sz="3600" b="1">
                <a:solidFill>
                  <a:srgbClr val="000000"/>
                </a:solidFill>
              </a:defRPr>
            </a:pPr>
            <a:endParaRPr/>
          </a:p>
        </p:txBody>
      </p:sp>
      <p:sp>
        <p:nvSpPr>
          <p:cNvPr id="1609" name="Rectangle"/>
          <p:cNvSpPr>
            <a:spLocks noGrp="1"/>
          </p:cNvSpPr>
          <p:nvPr>
            <p:ph type="body" idx="16"/>
          </p:nvPr>
        </p:nvSpPr>
        <p:spPr>
          <a:prstGeom prst="rect">
            <a:avLst/>
          </a:prstGeom>
        </p:spPr>
        <p:txBody>
          <a:bodyPr/>
          <a:lstStyle/>
          <a:p>
            <a:pPr>
              <a:lnSpc>
                <a:spcPct val="100000"/>
              </a:lnSpc>
              <a:defRPr sz="3600" b="1">
                <a:solidFill>
                  <a:srgbClr val="000000"/>
                </a:solidFill>
              </a:defRPr>
            </a:pPr>
            <a:endParaRPr/>
          </a:p>
        </p:txBody>
      </p:sp>
      <p:sp>
        <p:nvSpPr>
          <p:cNvPr id="1610" name="Rectangle"/>
          <p:cNvSpPr>
            <a:spLocks noGrp="1"/>
          </p:cNvSpPr>
          <p:nvPr>
            <p:ph type="body" idx="17"/>
          </p:nvPr>
        </p:nvSpPr>
        <p:spPr>
          <a:prstGeom prst="rect">
            <a:avLst/>
          </a:prstGeom>
        </p:spPr>
        <p:txBody>
          <a:bodyPr/>
          <a:lstStyle/>
          <a:p>
            <a:pPr>
              <a:lnSpc>
                <a:spcPct val="100000"/>
              </a:lnSpc>
              <a:defRPr sz="3600" b="1">
                <a:solidFill>
                  <a:srgbClr val="000000"/>
                </a:solidFill>
              </a:defRPr>
            </a:pPr>
            <a:endParaRPr/>
          </a:p>
        </p:txBody>
      </p:sp>
      <p:sp>
        <p:nvSpPr>
          <p:cNvPr id="1611" name="Rectangle"/>
          <p:cNvSpPr>
            <a:spLocks noGrp="1"/>
          </p:cNvSpPr>
          <p:nvPr>
            <p:ph type="body" idx="18"/>
          </p:nvPr>
        </p:nvSpPr>
        <p:spPr>
          <a:prstGeom prst="rect">
            <a:avLst/>
          </a:prstGeom>
        </p:spPr>
        <p:txBody>
          <a:bodyPr/>
          <a:lstStyle/>
          <a:p>
            <a:pPr>
              <a:lnSpc>
                <a:spcPct val="100000"/>
              </a:lnSpc>
              <a:defRPr sz="3600" b="1">
                <a:solidFill>
                  <a:srgbClr val="000000"/>
                </a:solidFill>
              </a:defRPr>
            </a:pPr>
            <a:endParaRPr/>
          </a:p>
        </p:txBody>
      </p:sp>
      <p:sp>
        <p:nvSpPr>
          <p:cNvPr id="1612" name="Rectangle"/>
          <p:cNvSpPr>
            <a:spLocks noGrp="1"/>
          </p:cNvSpPr>
          <p:nvPr>
            <p:ph type="body" idx="19"/>
          </p:nvPr>
        </p:nvSpPr>
        <p:spPr>
          <a:prstGeom prst="rect">
            <a:avLst/>
          </a:prstGeom>
        </p:spPr>
        <p:txBody>
          <a:bodyPr/>
          <a:lstStyle/>
          <a:p>
            <a:pPr>
              <a:lnSpc>
                <a:spcPct val="100000"/>
              </a:lnSpc>
              <a:defRPr sz="3600" b="1">
                <a:solidFill>
                  <a:srgbClr val="000000"/>
                </a:solidFill>
              </a:defRPr>
            </a:pPr>
            <a:endParaRPr/>
          </a:p>
        </p:txBody>
      </p:sp>
      <p:sp>
        <p:nvSpPr>
          <p:cNvPr id="1613" name="Rectangle"/>
          <p:cNvSpPr>
            <a:spLocks noGrp="1"/>
          </p:cNvSpPr>
          <p:nvPr>
            <p:ph type="body" idx="20"/>
          </p:nvPr>
        </p:nvSpPr>
        <p:spPr>
          <a:prstGeom prst="rect">
            <a:avLst/>
          </a:prstGeom>
        </p:spPr>
        <p:txBody>
          <a:bodyPr/>
          <a:lstStyle/>
          <a:p>
            <a:pPr>
              <a:lnSpc>
                <a:spcPct val="100000"/>
              </a:lnSpc>
              <a:defRPr sz="3600" b="1">
                <a:solidFill>
                  <a:srgbClr val="000000"/>
                </a:solidFill>
              </a:defRPr>
            </a:pPr>
            <a:endParaRPr/>
          </a:p>
        </p:txBody>
      </p:sp>
      <p:sp>
        <p:nvSpPr>
          <p:cNvPr id="1614" name="100% Testing"/>
          <p:cNvSpPr txBox="1">
            <a:spLocks noGrp="1"/>
          </p:cNvSpPr>
          <p:nvPr>
            <p:ph type="title"/>
          </p:nvPr>
        </p:nvSpPr>
        <p:spPr>
          <a:xfrm>
            <a:off x="1758999" y="1758999"/>
            <a:ext cx="13804179" cy="1019275"/>
          </a:xfrm>
          <a:prstGeom prst="rect">
            <a:avLst/>
          </a:prstGeom>
        </p:spPr>
        <p:txBody>
          <a:bodyPr/>
          <a:lstStyle/>
          <a:p>
            <a:r>
              <a:rPr sz="6800" dirty="0"/>
              <a:t>100% Testing</a:t>
            </a:r>
          </a:p>
        </p:txBody>
      </p:sp>
      <p:sp>
        <p:nvSpPr>
          <p:cNvPr id="1615" name="Rectangle"/>
          <p:cNvSpPr/>
          <p:nvPr/>
        </p:nvSpPr>
        <p:spPr>
          <a:xfrm>
            <a:off x="7023549" y="3391406"/>
            <a:ext cx="5076764" cy="5015503"/>
          </a:xfrm>
          <a:prstGeom prst="rect">
            <a:avLst/>
          </a:prstGeom>
          <a:solidFill>
            <a:srgbClr val="DCDEE0"/>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616" name="Rectangle"/>
          <p:cNvSpPr/>
          <p:nvPr/>
        </p:nvSpPr>
        <p:spPr>
          <a:xfrm>
            <a:off x="17543850" y="3391406"/>
            <a:ext cx="5076763" cy="5015503"/>
          </a:xfrm>
          <a:prstGeom prst="rect">
            <a:avLst/>
          </a:prstGeom>
          <a:solidFill>
            <a:srgbClr val="DCDEE0"/>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617" name="Rectangle"/>
          <p:cNvSpPr/>
          <p:nvPr/>
        </p:nvSpPr>
        <p:spPr>
          <a:xfrm>
            <a:off x="12283699" y="6028241"/>
            <a:ext cx="5076763" cy="7552854"/>
          </a:xfrm>
          <a:prstGeom prst="rect">
            <a:avLst/>
          </a:prstGeom>
          <a:solidFill>
            <a:srgbClr val="DCDEE0"/>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618" name="Rectangle"/>
          <p:cNvSpPr/>
          <p:nvPr/>
        </p:nvSpPr>
        <p:spPr>
          <a:xfrm>
            <a:off x="1763399" y="8565591"/>
            <a:ext cx="10336914" cy="5015503"/>
          </a:xfrm>
          <a:prstGeom prst="rect">
            <a:avLst/>
          </a:prstGeom>
          <a:solidFill>
            <a:srgbClr val="DCDEE0"/>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619" name="Rectangle"/>
          <p:cNvSpPr/>
          <p:nvPr/>
        </p:nvSpPr>
        <p:spPr>
          <a:xfrm>
            <a:off x="12283699" y="3391406"/>
            <a:ext cx="5076763" cy="2476887"/>
          </a:xfrm>
          <a:prstGeom prst="rect">
            <a:avLst/>
          </a:prstGeom>
          <a:solidFill>
            <a:srgbClr val="DCDEE0"/>
          </a:solidFill>
          <a:ln w="12700">
            <a:miter lim="400000"/>
          </a:ln>
        </p:spPr>
        <p:txBody>
          <a:bodyPr lIns="50800" tIns="50800" rIns="50800" bIns="50800" anchor="ctr"/>
          <a:lstStyle/>
          <a:p>
            <a:pPr>
              <a:defRPr sz="3600" b="1">
                <a:latin typeface="+mn-lt"/>
                <a:ea typeface="+mn-ea"/>
                <a:cs typeface="+mn-cs"/>
                <a:sym typeface="Helvetica"/>
              </a:defRPr>
            </a:pPr>
            <a:endParaRPr/>
          </a:p>
        </p:txBody>
      </p:sp>
      <p:sp>
        <p:nvSpPr>
          <p:cNvPr id="1620" name="Square"/>
          <p:cNvSpPr/>
          <p:nvPr/>
        </p:nvSpPr>
        <p:spPr>
          <a:xfrm>
            <a:off x="1792938" y="3391406"/>
            <a:ext cx="5012451" cy="5015503"/>
          </a:xfrm>
          <a:prstGeom prst="rect">
            <a:avLst/>
          </a:prstGeom>
          <a:solidFill>
            <a:srgbClr val="DCDEE0"/>
          </a:solidFill>
          <a:ln w="12700">
            <a:miter lim="400000"/>
          </a:ln>
        </p:spPr>
        <p:txBody>
          <a:bodyPr lIns="50800" tIns="50800" rIns="50800" bIns="50800" anchor="ctr"/>
          <a:lstStyle/>
          <a:p>
            <a:pPr>
              <a:defRPr sz="3600" b="1">
                <a:latin typeface="+mn-lt"/>
                <a:ea typeface="+mn-ea"/>
                <a:cs typeface="+mn-cs"/>
                <a:sym typeface="Helvetica"/>
              </a:defRPr>
            </a:pPr>
            <a:endParaRPr/>
          </a:p>
        </p:txBody>
      </p:sp>
      <p:pic>
        <p:nvPicPr>
          <p:cNvPr id="1621" name="DSC_9776.jpg" descr="DSC_9776.jpg"/>
          <p:cNvPicPr>
            <a:picLocks noChangeAspect="1"/>
          </p:cNvPicPr>
          <p:nvPr/>
        </p:nvPicPr>
        <p:blipFill>
          <a:blip r:embed="rId2">
            <a:extLst/>
          </a:blip>
          <a:srcRect l="5034" t="3744" r="32471" b="3744"/>
          <a:stretch>
            <a:fillRect/>
          </a:stretch>
        </p:blipFill>
        <p:spPr>
          <a:xfrm>
            <a:off x="7038318" y="3391283"/>
            <a:ext cx="5076763" cy="5015502"/>
          </a:xfrm>
          <a:prstGeom prst="rect">
            <a:avLst/>
          </a:prstGeom>
          <a:ln w="12700">
            <a:miter lim="400000"/>
          </a:ln>
        </p:spPr>
      </p:pic>
      <p:pic>
        <p:nvPicPr>
          <p:cNvPr id="1622" name="DSC_9782 ISPITNA NOVA.jpg" descr="DSC_9782 ISPITNA NOVA.jpg"/>
          <p:cNvPicPr>
            <a:picLocks noChangeAspect="1"/>
          </p:cNvPicPr>
          <p:nvPr/>
        </p:nvPicPr>
        <p:blipFill>
          <a:blip r:embed="rId3">
            <a:extLst/>
          </a:blip>
          <a:srcRect t="13649" b="13649"/>
          <a:stretch>
            <a:fillRect/>
          </a:stretch>
        </p:blipFill>
        <p:spPr>
          <a:xfrm>
            <a:off x="1763573" y="8565468"/>
            <a:ext cx="10336914" cy="5015502"/>
          </a:xfrm>
          <a:prstGeom prst="rect">
            <a:avLst/>
          </a:prstGeom>
          <a:ln w="12700">
            <a:miter lim="400000"/>
          </a:ln>
        </p:spPr>
      </p:pic>
      <p:pic>
        <p:nvPicPr>
          <p:cNvPr id="1623" name="DSC_9828 SPEKTROMETAR.jpg" descr="DSC_9828 SPEKTROMETAR.jpg"/>
          <p:cNvPicPr>
            <a:picLocks noChangeAspect="1"/>
          </p:cNvPicPr>
          <p:nvPr/>
        </p:nvPicPr>
        <p:blipFill>
          <a:blip r:embed="rId4">
            <a:extLst/>
          </a:blip>
          <a:srcRect l="16259" r="16259"/>
          <a:stretch>
            <a:fillRect/>
          </a:stretch>
        </p:blipFill>
        <p:spPr>
          <a:xfrm>
            <a:off x="17543850" y="3391282"/>
            <a:ext cx="5076763" cy="5015503"/>
          </a:xfrm>
          <a:prstGeom prst="rect">
            <a:avLst/>
          </a:prstGeom>
          <a:ln w="12700">
            <a:miter lim="400000"/>
          </a:ln>
        </p:spPr>
      </p:pic>
      <p:pic>
        <p:nvPicPr>
          <p:cNvPr id="1624" name="DSC_8842.jpg" descr="DSC_8842.jpg"/>
          <p:cNvPicPr>
            <a:picLocks noChangeAspect="1"/>
          </p:cNvPicPr>
          <p:nvPr/>
        </p:nvPicPr>
        <p:blipFill>
          <a:blip r:embed="rId5">
            <a:extLst/>
          </a:blip>
          <a:srcRect l="38138" r="17002"/>
          <a:stretch>
            <a:fillRect/>
          </a:stretch>
        </p:blipFill>
        <p:spPr>
          <a:xfrm>
            <a:off x="12291084" y="6028131"/>
            <a:ext cx="5076763" cy="7552854"/>
          </a:xfrm>
          <a:prstGeom prst="rect">
            <a:avLst/>
          </a:prstGeom>
          <a:ln w="12700">
            <a:miter lim="400000"/>
          </a:ln>
        </p:spPr>
      </p:pic>
      <p:pic>
        <p:nvPicPr>
          <p:cNvPr id="1625" name="DSC_9759 ISPITNA STARA.jpg" descr="DSC_9759 ISPITNA STARA.jpg"/>
          <p:cNvPicPr>
            <a:picLocks noChangeAspect="1"/>
          </p:cNvPicPr>
          <p:nvPr/>
        </p:nvPicPr>
        <p:blipFill>
          <a:blip r:embed="rId6">
            <a:extLst/>
          </a:blip>
          <a:srcRect l="7194" t="30139" r="6483" b="7034"/>
          <a:stretch>
            <a:fillRect/>
          </a:stretch>
        </p:blipFill>
        <p:spPr>
          <a:xfrm>
            <a:off x="12255426" y="3392562"/>
            <a:ext cx="5105379" cy="2477145"/>
          </a:xfrm>
          <a:prstGeom prst="rect">
            <a:avLst/>
          </a:prstGeom>
          <a:ln w="12700">
            <a:miter lim="400000"/>
          </a:ln>
        </p:spPr>
      </p:pic>
      <p:pic>
        <p:nvPicPr>
          <p:cNvPr id="1626" name="DSC_9739.jpg" descr="DSC_9739.jpg"/>
          <p:cNvPicPr>
            <a:picLocks noChangeAspect="1"/>
          </p:cNvPicPr>
          <p:nvPr/>
        </p:nvPicPr>
        <p:blipFill>
          <a:blip r:embed="rId7">
            <a:extLst/>
          </a:blip>
          <a:srcRect l="1288" t="17849" r="1288" b="17849"/>
          <a:stretch>
            <a:fillRect/>
          </a:stretch>
        </p:blipFill>
        <p:spPr>
          <a:xfrm>
            <a:off x="1763386" y="3390003"/>
            <a:ext cx="5071650" cy="5015503"/>
          </a:xfrm>
          <a:prstGeom prst="rect">
            <a:avLst/>
          </a:prstGeom>
          <a:ln w="12700">
            <a:miter lim="400000"/>
          </a:ln>
        </p:spPr>
      </p:pic>
      <p:sp>
        <p:nvSpPr>
          <p:cNvPr id="1627" name="Rectangle"/>
          <p:cNvSpPr/>
          <p:nvPr/>
        </p:nvSpPr>
        <p:spPr>
          <a:xfrm>
            <a:off x="17543850" y="8565591"/>
            <a:ext cx="5076763" cy="5015503"/>
          </a:xfrm>
          <a:prstGeom prst="rect">
            <a:avLst/>
          </a:prstGeom>
          <a:solidFill>
            <a:srgbClr val="DCDEE0"/>
          </a:solidFill>
          <a:ln w="12700">
            <a:miter lim="400000"/>
          </a:ln>
        </p:spPr>
        <p:txBody>
          <a:bodyPr lIns="50800" tIns="50800" rIns="50800" bIns="50800" anchor="ctr"/>
          <a:lstStyle/>
          <a:p>
            <a:pPr>
              <a:defRPr sz="3600" b="1">
                <a:latin typeface="+mn-lt"/>
                <a:ea typeface="+mn-ea"/>
                <a:cs typeface="+mn-cs"/>
                <a:sym typeface="Helvetica"/>
              </a:defRPr>
            </a:pPr>
            <a:endParaRPr/>
          </a:p>
        </p:txBody>
      </p:sp>
      <p:pic>
        <p:nvPicPr>
          <p:cNvPr id="1628" name="DSC_5683.jpg" descr="DSC_5683.jpg"/>
          <p:cNvPicPr>
            <a:picLocks noChangeAspect="1"/>
          </p:cNvPicPr>
          <p:nvPr/>
        </p:nvPicPr>
        <p:blipFill>
          <a:blip r:embed="rId8">
            <a:extLst/>
          </a:blip>
          <a:srcRect t="33728" b="404"/>
          <a:stretch>
            <a:fillRect/>
          </a:stretch>
        </p:blipFill>
        <p:spPr>
          <a:xfrm>
            <a:off x="17543850" y="8565589"/>
            <a:ext cx="5076763" cy="5015396"/>
          </a:xfrm>
          <a:prstGeom prst="rect">
            <a:avLst/>
          </a:prstGeom>
          <a:ln w="12700">
            <a:miter lim="400000"/>
          </a:ln>
        </p:spPr>
      </p:pic>
      <p:sp>
        <p:nvSpPr>
          <p:cNvPr id="1629" name="In keeping with the pertinent standard, every single product is tested. A unique identification number on each product allows a full traceability of all activities and material consumption."/>
          <p:cNvSpPr txBox="1"/>
          <p:nvPr/>
        </p:nvSpPr>
        <p:spPr>
          <a:xfrm>
            <a:off x="7876308" y="1700275"/>
            <a:ext cx="14742201" cy="113672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nSpc>
                <a:spcPct val="120000"/>
              </a:lnSpc>
              <a:defRPr sz="2800">
                <a:solidFill>
                  <a:srgbClr val="53585F"/>
                </a:solidFill>
                <a:latin typeface="+mn-lt"/>
                <a:ea typeface="+mn-ea"/>
                <a:cs typeface="+mn-cs"/>
                <a:sym typeface="Helvetica"/>
              </a:defRPr>
            </a:lvl1pPr>
          </a:lstStyle>
          <a:p>
            <a:r>
              <a:rPr dirty="0"/>
              <a:t>In keeping with the pertinent standard, every single product is tested. A unique identification number on each product allows a full traceability of all activities and material consumption.</a:t>
            </a:r>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 name="Mesuring…"/>
          <p:cNvSpPr txBox="1">
            <a:spLocks noGrp="1"/>
          </p:cNvSpPr>
          <p:nvPr>
            <p:ph type="title"/>
          </p:nvPr>
        </p:nvSpPr>
        <p:spPr>
          <a:prstGeom prst="rect">
            <a:avLst/>
          </a:prstGeom>
        </p:spPr>
        <p:txBody>
          <a:bodyPr/>
          <a:lstStyle/>
          <a:p>
            <a:r>
              <a:rPr sz="15000" dirty="0"/>
              <a:t>Mesuring</a:t>
            </a:r>
          </a:p>
          <a:p>
            <a:r>
              <a:rPr sz="15000" dirty="0"/>
              <a:t>&amp; Control Equipment</a:t>
            </a:r>
          </a:p>
        </p:txBody>
      </p:sp>
      <p:sp>
        <p:nvSpPr>
          <p:cNvPr id="1632" name="Reliable Quality Maintenance and on-going improvement of products quality are a commitment and responsibility of all company employees. A reliable and quality product is our priority, and a satisfied customer - our objective in continuity."/>
          <p:cNvSpPr txBox="1">
            <a:spLocks noGrp="1"/>
          </p:cNvSpPr>
          <p:nvPr>
            <p:ph type="body" sz="quarter" idx="1"/>
          </p:nvPr>
        </p:nvSpPr>
        <p:spPr>
          <a:xfrm>
            <a:off x="13542388" y="6072642"/>
            <a:ext cx="9081372" cy="5911542"/>
          </a:xfrm>
          <a:prstGeom prst="rect">
            <a:avLst/>
          </a:prstGeom>
        </p:spPr>
        <p:txBody>
          <a:bodyPr/>
          <a:lstStyle/>
          <a:p>
            <a:r>
              <a:t>Reliable Quality Maintenance and on-going improvement of products quality are a commitment and responsibility of all company employees. A reliable and quality product is our priority, and a satisfied customer - our objective in continuity.</a:t>
            </a:r>
          </a:p>
        </p:txBody>
      </p:sp>
      <p:sp>
        <p:nvSpPr>
          <p:cNvPr id="1633" name="Hardness testing equipment"/>
          <p:cNvSpPr txBox="1"/>
          <p:nvPr/>
        </p:nvSpPr>
        <p:spPr>
          <a:xfrm>
            <a:off x="3547019" y="9596833"/>
            <a:ext cx="70866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Hardness testing equipment</a:t>
            </a:r>
          </a:p>
        </p:txBody>
      </p:sp>
      <p:sp>
        <p:nvSpPr>
          <p:cNvPr id="1634" name="Equipment for coating thickness measuring"/>
          <p:cNvSpPr txBox="1"/>
          <p:nvPr/>
        </p:nvSpPr>
        <p:spPr>
          <a:xfrm>
            <a:off x="3240582" y="10565307"/>
            <a:ext cx="70866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Equipment for coating thickness measuring</a:t>
            </a:r>
          </a:p>
        </p:txBody>
      </p:sp>
      <p:sp>
        <p:nvSpPr>
          <p:cNvPr id="1635" name="Equipment for liquid penetrant examination"/>
          <p:cNvSpPr txBox="1"/>
          <p:nvPr/>
        </p:nvSpPr>
        <p:spPr>
          <a:xfrm>
            <a:off x="2934145" y="11533782"/>
            <a:ext cx="70866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Equipment for liquid penetrant examination</a:t>
            </a:r>
          </a:p>
        </p:txBody>
      </p:sp>
      <p:sp>
        <p:nvSpPr>
          <p:cNvPr id="1636" name="Equipment for wall thickness measuring"/>
          <p:cNvSpPr txBox="1"/>
          <p:nvPr/>
        </p:nvSpPr>
        <p:spPr>
          <a:xfrm>
            <a:off x="3853456" y="8501359"/>
            <a:ext cx="7086601"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Equipment for wall thickness measuring</a:t>
            </a:r>
          </a:p>
        </p:txBody>
      </p:sp>
      <p:sp>
        <p:nvSpPr>
          <p:cNvPr id="1637" name="Equipment for magnetic particle examination"/>
          <p:cNvSpPr txBox="1"/>
          <p:nvPr/>
        </p:nvSpPr>
        <p:spPr>
          <a:xfrm>
            <a:off x="4159893" y="7532885"/>
            <a:ext cx="7086601"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Equipment for magnetic particle examination</a:t>
            </a:r>
          </a:p>
        </p:txBody>
      </p:sp>
      <p:sp>
        <p:nvSpPr>
          <p:cNvPr id="1638" name="Equipment for ultrasonic examination"/>
          <p:cNvSpPr txBox="1"/>
          <p:nvPr/>
        </p:nvSpPr>
        <p:spPr>
          <a:xfrm>
            <a:off x="4466331" y="6564410"/>
            <a:ext cx="7086601"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Equipment for ultrasonic examination</a:t>
            </a:r>
          </a:p>
        </p:txBody>
      </p:sp>
      <p:sp>
        <p:nvSpPr>
          <p:cNvPr id="1639" name="Spectrometers for chemical  analysis of materials (PMI)"/>
          <p:cNvSpPr txBox="1"/>
          <p:nvPr/>
        </p:nvSpPr>
        <p:spPr>
          <a:xfrm>
            <a:off x="4772768" y="5595936"/>
            <a:ext cx="7086601"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300" b="1">
                <a:solidFill>
                  <a:srgbClr val="FFFFFF"/>
                </a:solidFill>
                <a:latin typeface="+mn-lt"/>
                <a:ea typeface="+mn-ea"/>
                <a:cs typeface="+mn-cs"/>
                <a:sym typeface="Helvetica"/>
              </a:defRPr>
            </a:pPr>
            <a:r>
              <a:t>Spectrometers for chemical </a:t>
            </a:r>
            <a:br/>
            <a:r>
              <a:t>analysis of materials (PMI)</a:t>
            </a:r>
          </a:p>
        </p:txBody>
      </p:sp>
      <p:sp>
        <p:nvSpPr>
          <p:cNvPr id="1640" name="Test bench for hydraulic testing up to 1000 bar"/>
          <p:cNvSpPr txBox="1"/>
          <p:nvPr/>
        </p:nvSpPr>
        <p:spPr>
          <a:xfrm>
            <a:off x="5079205" y="4627462"/>
            <a:ext cx="7086601"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Test bench for hydraulic testing up to 1000 bar</a:t>
            </a:r>
          </a:p>
        </p:txBody>
      </p:sp>
      <p:sp>
        <p:nvSpPr>
          <p:cNvPr id="1641" name="Test bench up to 500 bar (up to 6 bar with air)"/>
          <p:cNvSpPr txBox="1"/>
          <p:nvPr/>
        </p:nvSpPr>
        <p:spPr>
          <a:xfrm>
            <a:off x="5385642" y="3658987"/>
            <a:ext cx="7086601"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Test bench up to 500 bar (up to 6 bar with air)</a:t>
            </a:r>
          </a:p>
        </p:txBody>
      </p:sp>
      <p:sp>
        <p:nvSpPr>
          <p:cNvPr id="1642" name="Test bench up to 650 bar (up to 6 bar with air)"/>
          <p:cNvSpPr txBox="1"/>
          <p:nvPr/>
        </p:nvSpPr>
        <p:spPr>
          <a:xfrm>
            <a:off x="5692080" y="2690513"/>
            <a:ext cx="7086601"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Test bench up to 650 bar (up to 6 bar with air)</a:t>
            </a:r>
          </a:p>
        </p:txBody>
      </p:sp>
      <p:sp>
        <p:nvSpPr>
          <p:cNvPr id="1643" name="Test bench up to 1600 bar (up to 6 bar with air)"/>
          <p:cNvSpPr txBox="1"/>
          <p:nvPr/>
        </p:nvSpPr>
        <p:spPr>
          <a:xfrm>
            <a:off x="5998517" y="1722039"/>
            <a:ext cx="7086601"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solidFill>
                  <a:srgbClr val="FFFFFF"/>
                </a:solidFill>
                <a:latin typeface="+mn-lt"/>
                <a:ea typeface="+mn-ea"/>
                <a:cs typeface="+mn-cs"/>
                <a:sym typeface="Helvetica"/>
              </a:defRPr>
            </a:lvl1pPr>
          </a:lstStyle>
          <a:p>
            <a:r>
              <a:t>Test bench up to 1600 bar (up to 6 bar with air)</a:t>
            </a:r>
          </a:p>
        </p:txBody>
      </p:sp>
      <p:pic>
        <p:nvPicPr>
          <p:cNvPr id="1644" name="Image" descr="Image"/>
          <p:cNvPicPr>
            <a:picLocks noChangeAspect="1"/>
          </p:cNvPicPr>
          <p:nvPr/>
        </p:nvPicPr>
        <p:blipFill>
          <a:blip r:embed="rId2">
            <a:extLst/>
          </a:blip>
          <a:stretch>
            <a:fillRect/>
          </a:stretch>
        </p:blipFill>
        <p:spPr>
          <a:xfrm>
            <a:off x="1731407" y="1734696"/>
            <a:ext cx="1134196" cy="759807"/>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6" name="forest-whitespace.jpg" descr="forest-whitespace.jpg"/>
          <p:cNvPicPr>
            <a:picLocks noChangeAspect="1"/>
          </p:cNvPicPr>
          <p:nvPr/>
        </p:nvPicPr>
        <p:blipFill>
          <a:blip r:embed="rId2">
            <a:extLst/>
          </a:blip>
          <a:srcRect l="2681" t="1258" r="38504" b="14230"/>
          <a:stretch>
            <a:fillRect/>
          </a:stretch>
        </p:blipFill>
        <p:spPr>
          <a:xfrm>
            <a:off x="-199" y="-22424"/>
            <a:ext cx="14341476" cy="137382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131" y="36"/>
                </a:lnTo>
                <a:lnTo>
                  <a:pt x="21600" y="21600"/>
                </a:lnTo>
                <a:lnTo>
                  <a:pt x="35" y="21600"/>
                </a:lnTo>
                <a:lnTo>
                  <a:pt x="0" y="0"/>
                </a:lnTo>
                <a:close/>
              </a:path>
            </a:pathLst>
          </a:custGeom>
          <a:ln w="12700">
            <a:miter lim="400000"/>
          </a:ln>
        </p:spPr>
      </p:pic>
      <p:sp>
        <p:nvSpPr>
          <p:cNvPr id="1647" name="Quality System"/>
          <p:cNvSpPr txBox="1">
            <a:spLocks noGrp="1"/>
          </p:cNvSpPr>
          <p:nvPr>
            <p:ph type="title"/>
          </p:nvPr>
        </p:nvSpPr>
        <p:spPr>
          <a:xfrm>
            <a:off x="12357486" y="1758999"/>
            <a:ext cx="10260818" cy="3812863"/>
          </a:xfrm>
          <a:prstGeom prst="rect">
            <a:avLst/>
          </a:prstGeom>
        </p:spPr>
        <p:txBody>
          <a:bodyPr/>
          <a:lstStyle/>
          <a:p>
            <a:r>
              <a:rPr sz="15000" dirty="0"/>
              <a:t>Quality System</a:t>
            </a:r>
          </a:p>
        </p:txBody>
      </p:sp>
      <p:sp>
        <p:nvSpPr>
          <p:cNvPr id="1648" name="We pay special attention to the application of current international rules and standards in quality system development. We keep improving and maintaining a high level of the quality system through active education.…"/>
          <p:cNvSpPr txBox="1">
            <a:spLocks noGrp="1"/>
          </p:cNvSpPr>
          <p:nvPr>
            <p:ph type="body" sz="quarter" idx="1"/>
          </p:nvPr>
        </p:nvSpPr>
        <p:spPr>
          <a:xfrm>
            <a:off x="12357487" y="3385502"/>
            <a:ext cx="10260817" cy="4597161"/>
          </a:xfrm>
          <a:prstGeom prst="rect">
            <a:avLst/>
          </a:prstGeom>
        </p:spPr>
        <p:txBody>
          <a:bodyPr/>
          <a:lstStyle/>
          <a:p>
            <a:r>
              <a:rPr dirty="0"/>
              <a:t>We pay special attention to the application of current international rules and standards in quality system development. We keep improving and maintaining a high level of the quality system through active education.</a:t>
            </a:r>
          </a:p>
          <a:p>
            <a:endParaRPr dirty="0"/>
          </a:p>
          <a:p>
            <a:pPr lvl="3"/>
            <a:r>
              <a:rPr dirty="0"/>
              <a:t>We have the following valid certificates:</a:t>
            </a:r>
          </a:p>
          <a:p>
            <a:endParaRPr dirty="0"/>
          </a:p>
        </p:txBody>
      </p:sp>
      <p:sp>
        <p:nvSpPr>
          <p:cNvPr id="1649" name="Shape"/>
          <p:cNvSpPr>
            <a:spLocks noGrp="1"/>
          </p:cNvSpPr>
          <p:nvPr>
            <p:ph type="body" idx="13"/>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6468" y="35"/>
                </a:moveTo>
                <a:lnTo>
                  <a:pt x="21596" y="0"/>
                </a:lnTo>
                <a:lnTo>
                  <a:pt x="21600" y="21600"/>
                </a:lnTo>
                <a:lnTo>
                  <a:pt x="0" y="21600"/>
                </a:lnTo>
                <a:lnTo>
                  <a:pt x="6468" y="35"/>
                </a:lnTo>
                <a:close/>
              </a:path>
            </a:pathLst>
          </a:custGeom>
        </p:spPr>
        <p:txBody>
          <a:bodyPr/>
          <a:lstStyle/>
          <a:p>
            <a:pPr>
              <a:lnSpc>
                <a:spcPct val="100000"/>
              </a:lnSpc>
              <a:defRPr sz="3600" b="1">
                <a:solidFill>
                  <a:srgbClr val="FFFFFF"/>
                </a:solidFill>
              </a:defRPr>
            </a:pPr>
            <a:endParaRPr dirty="0"/>
          </a:p>
        </p:txBody>
      </p:sp>
      <p:pic>
        <p:nvPicPr>
          <p:cNvPr id="1650" name="DSC_5768.jpg" descr="DSC_5768.jpg"/>
          <p:cNvPicPr>
            <a:picLocks noChangeAspect="1"/>
          </p:cNvPicPr>
          <p:nvPr/>
        </p:nvPicPr>
        <p:blipFill>
          <a:blip r:embed="rId3">
            <a:extLst/>
          </a:blip>
          <a:srcRect l="15197" r="15198" b="1"/>
          <a:stretch>
            <a:fillRect/>
          </a:stretch>
        </p:blipFill>
        <p:spPr>
          <a:xfrm>
            <a:off x="-2580" y="-22424"/>
            <a:ext cx="14343857" cy="13738226"/>
          </a:xfrm>
          <a:custGeom>
            <a:avLst/>
            <a:gdLst/>
            <a:ahLst/>
            <a:cxnLst>
              <a:cxn ang="0">
                <a:pos x="wd2" y="hd2"/>
              </a:cxn>
              <a:cxn ang="5400000">
                <a:pos x="wd2" y="hd2"/>
              </a:cxn>
              <a:cxn ang="10800000">
                <a:pos x="wd2" y="hd2"/>
              </a:cxn>
              <a:cxn ang="16200000">
                <a:pos x="wd2" y="hd2"/>
              </a:cxn>
            </a:cxnLst>
            <a:rect l="0" t="0" r="r" b="b"/>
            <a:pathLst>
              <a:path w="21600" h="21600" extrusionOk="0">
                <a:moveTo>
                  <a:pt x="4" y="0"/>
                </a:moveTo>
                <a:lnTo>
                  <a:pt x="15132" y="36"/>
                </a:lnTo>
                <a:lnTo>
                  <a:pt x="21600" y="21600"/>
                </a:lnTo>
                <a:lnTo>
                  <a:pt x="0" y="21600"/>
                </a:lnTo>
                <a:lnTo>
                  <a:pt x="4" y="0"/>
                </a:lnTo>
                <a:close/>
              </a:path>
            </a:pathLst>
          </a:custGeom>
          <a:ln w="12700">
            <a:miter lim="400000"/>
          </a:ln>
        </p:spPr>
      </p:pic>
      <p:pic>
        <p:nvPicPr>
          <p:cNvPr id="1651" name="Image"/>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823786" y="7845431"/>
            <a:ext cx="1260000" cy="1260000"/>
          </a:xfrm>
          <a:prstGeom prst="rect">
            <a:avLst/>
          </a:prstGeom>
          <a:ln w="12700">
            <a:miter lim="400000"/>
          </a:ln>
        </p:spPr>
      </p:pic>
      <p:pic>
        <p:nvPicPr>
          <p:cNvPr id="1652"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0165" y="7845431"/>
            <a:ext cx="1260000" cy="1260000"/>
          </a:xfrm>
          <a:prstGeom prst="rect">
            <a:avLst/>
          </a:prstGeom>
          <a:ln w="12700">
            <a:miter lim="400000"/>
          </a:ln>
        </p:spPr>
      </p:pic>
      <p:sp>
        <p:nvSpPr>
          <p:cNvPr id="1654" name="ТР ТС 032/2013…"/>
          <p:cNvSpPr txBox="1"/>
          <p:nvPr/>
        </p:nvSpPr>
        <p:spPr>
          <a:xfrm>
            <a:off x="14341277" y="9105431"/>
            <a:ext cx="2225019"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20000"/>
              </a:lnSpc>
              <a:defRPr sz="1800" b="1">
                <a:solidFill>
                  <a:srgbClr val="53585F"/>
                </a:solidFill>
                <a:latin typeface="+mn-lt"/>
                <a:ea typeface="+mn-ea"/>
                <a:cs typeface="+mn-cs"/>
                <a:sym typeface="Helvetica"/>
              </a:defRPr>
            </a:pPr>
            <a:r>
              <a:rPr dirty="0"/>
              <a:t>ТР ТС 032/2013</a:t>
            </a:r>
          </a:p>
          <a:p>
            <a:pPr algn="ctr">
              <a:lnSpc>
                <a:spcPct val="120000"/>
              </a:lnSpc>
              <a:defRPr sz="1800" b="1">
                <a:solidFill>
                  <a:srgbClr val="53585F"/>
                </a:solidFill>
                <a:latin typeface="+mn-lt"/>
                <a:ea typeface="+mn-ea"/>
                <a:cs typeface="+mn-cs"/>
                <a:sym typeface="Helvetica"/>
              </a:defRPr>
            </a:pPr>
            <a:r>
              <a:rPr dirty="0"/>
              <a:t>ТР ТС 010/2011</a:t>
            </a:r>
          </a:p>
          <a:p>
            <a:pPr algn="ctr">
              <a:lnSpc>
                <a:spcPct val="120000"/>
              </a:lnSpc>
              <a:defRPr sz="1800" b="1">
                <a:solidFill>
                  <a:srgbClr val="53585F"/>
                </a:solidFill>
                <a:latin typeface="+mn-lt"/>
                <a:ea typeface="+mn-ea"/>
                <a:cs typeface="+mn-cs"/>
                <a:sym typeface="Helvetica"/>
              </a:defRPr>
            </a:pPr>
            <a:r>
              <a:rPr dirty="0"/>
              <a:t>ТР ТС 012/2011</a:t>
            </a:r>
          </a:p>
        </p:txBody>
      </p:sp>
      <p:sp>
        <p:nvSpPr>
          <p:cNvPr id="1655" name="PED 2014/68/EU  – Module H1…"/>
          <p:cNvSpPr txBox="1"/>
          <p:nvPr/>
        </p:nvSpPr>
        <p:spPr>
          <a:xfrm>
            <a:off x="17136093" y="9105431"/>
            <a:ext cx="2228144" cy="3426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20000"/>
              </a:lnSpc>
              <a:defRPr sz="1200" b="1">
                <a:solidFill>
                  <a:srgbClr val="53585F"/>
                </a:solidFill>
                <a:latin typeface="+mn-lt"/>
                <a:ea typeface="+mn-ea"/>
                <a:cs typeface="+mn-cs"/>
                <a:sym typeface="Helvetica"/>
              </a:defRPr>
            </a:pPr>
            <a:r>
              <a:rPr lang="en-US" sz="1800" b="1" dirty="0">
                <a:solidFill>
                  <a:srgbClr val="53585F"/>
                </a:solidFill>
                <a:sym typeface="Helvetica"/>
              </a:rPr>
              <a:t>TÜV </a:t>
            </a:r>
            <a:r>
              <a:rPr lang="en-US" sz="1800" b="1" dirty="0" err="1">
                <a:solidFill>
                  <a:srgbClr val="53585F"/>
                </a:solidFill>
                <a:sym typeface="Helvetica"/>
              </a:rPr>
              <a:t>InterCert</a:t>
            </a:r>
            <a:r>
              <a:rPr lang="cs-CZ" sz="1800" b="1" dirty="0">
                <a:solidFill>
                  <a:srgbClr val="53585F"/>
                </a:solidFill>
                <a:sym typeface="Helvetica"/>
              </a:rPr>
              <a:t/>
            </a:r>
            <a:br>
              <a:rPr lang="cs-CZ" sz="1800" b="1" dirty="0">
                <a:solidFill>
                  <a:srgbClr val="53585F"/>
                </a:solidFill>
                <a:sym typeface="Helvetica"/>
              </a:rPr>
            </a:br>
            <a:r>
              <a:rPr lang="cs-CZ" sz="1800" b="1" dirty="0">
                <a:solidFill>
                  <a:srgbClr val="53585F"/>
                </a:solidFill>
                <a:sym typeface="Helvetica"/>
              </a:rPr>
              <a:t>ISO 9001-2015</a:t>
            </a:r>
          </a:p>
          <a:p>
            <a:pPr algn="ctr">
              <a:lnSpc>
                <a:spcPct val="120000"/>
              </a:lnSpc>
              <a:defRPr sz="1200" b="1">
                <a:solidFill>
                  <a:srgbClr val="53585F"/>
                </a:solidFill>
                <a:latin typeface="+mn-lt"/>
                <a:ea typeface="+mn-ea"/>
                <a:cs typeface="+mn-cs"/>
                <a:sym typeface="Helvetica"/>
              </a:defRPr>
            </a:pPr>
            <a:endParaRPr lang="cs-CZ" sz="1800" b="1" dirty="0">
              <a:solidFill>
                <a:srgbClr val="53585F"/>
              </a:solidFill>
              <a:sym typeface="Helvetica"/>
            </a:endParaRPr>
          </a:p>
          <a:p>
            <a:pPr algn="ctr">
              <a:lnSpc>
                <a:spcPct val="120000"/>
              </a:lnSpc>
              <a:defRPr sz="1200" b="1">
                <a:solidFill>
                  <a:srgbClr val="53585F"/>
                </a:solidFill>
                <a:latin typeface="+mn-lt"/>
                <a:ea typeface="+mn-ea"/>
                <a:cs typeface="+mn-cs"/>
                <a:sym typeface="Helvetica"/>
              </a:defRPr>
            </a:pPr>
            <a:r>
              <a:rPr lang="de-DE" sz="1800" b="1" dirty="0">
                <a:solidFill>
                  <a:srgbClr val="53585F"/>
                </a:solidFill>
                <a:sym typeface="Helvetica"/>
              </a:rPr>
              <a:t>EN ISO 3834 </a:t>
            </a:r>
            <a:endParaRPr lang="cs-CZ" sz="1800" b="1" dirty="0">
              <a:solidFill>
                <a:srgbClr val="53585F"/>
              </a:solidFill>
              <a:sym typeface="Helvetica"/>
            </a:endParaRPr>
          </a:p>
          <a:p>
            <a:pPr algn="ctr">
              <a:lnSpc>
                <a:spcPct val="120000"/>
              </a:lnSpc>
              <a:defRPr sz="1200" b="1">
                <a:solidFill>
                  <a:srgbClr val="53585F"/>
                </a:solidFill>
                <a:latin typeface="+mn-lt"/>
                <a:ea typeface="+mn-ea"/>
                <a:cs typeface="+mn-cs"/>
                <a:sym typeface="Helvetica"/>
              </a:defRPr>
            </a:pPr>
            <a:endParaRPr lang="cs-CZ" sz="1800" b="1" dirty="0">
              <a:solidFill>
                <a:srgbClr val="53585F"/>
              </a:solidFill>
              <a:sym typeface="Helvetica"/>
            </a:endParaRPr>
          </a:p>
          <a:p>
            <a:pPr algn="ctr">
              <a:lnSpc>
                <a:spcPct val="120000"/>
              </a:lnSpc>
              <a:defRPr sz="1200" b="1">
                <a:solidFill>
                  <a:srgbClr val="53585F"/>
                </a:solidFill>
                <a:latin typeface="+mn-lt"/>
                <a:ea typeface="+mn-ea"/>
                <a:cs typeface="+mn-cs"/>
                <a:sym typeface="Helvetica"/>
              </a:defRPr>
            </a:pPr>
            <a:r>
              <a:rPr lang="cs-CZ" sz="1800" b="1" dirty="0" smtClean="0">
                <a:solidFill>
                  <a:srgbClr val="53585F"/>
                </a:solidFill>
                <a:sym typeface="Helvetica"/>
              </a:rPr>
              <a:t>AD-2000</a:t>
            </a:r>
            <a:br>
              <a:rPr lang="cs-CZ" sz="1800" b="1" dirty="0" smtClean="0">
                <a:solidFill>
                  <a:srgbClr val="53585F"/>
                </a:solidFill>
                <a:sym typeface="Helvetica"/>
              </a:rPr>
            </a:br>
            <a:r>
              <a:rPr lang="cs-CZ" sz="1800" b="1" dirty="0" err="1" smtClean="0">
                <a:solidFill>
                  <a:srgbClr val="53585F"/>
                </a:solidFill>
                <a:sym typeface="Helvetica"/>
              </a:rPr>
              <a:t>Merkblatt</a:t>
            </a:r>
            <a:r>
              <a:rPr lang="cs-CZ" sz="1800" b="1" dirty="0" smtClean="0">
                <a:solidFill>
                  <a:srgbClr val="53585F"/>
                </a:solidFill>
                <a:sym typeface="Helvetica"/>
              </a:rPr>
              <a:t> </a:t>
            </a:r>
            <a:r>
              <a:rPr lang="cs-CZ" sz="1800" b="1" dirty="0">
                <a:solidFill>
                  <a:srgbClr val="53585F"/>
                </a:solidFill>
                <a:sym typeface="Helvetica"/>
              </a:rPr>
              <a:t>HP 0</a:t>
            </a:r>
          </a:p>
          <a:p>
            <a:pPr algn="ctr">
              <a:lnSpc>
                <a:spcPct val="120000"/>
              </a:lnSpc>
              <a:defRPr sz="1200" b="1">
                <a:solidFill>
                  <a:srgbClr val="53585F"/>
                </a:solidFill>
                <a:latin typeface="+mn-lt"/>
                <a:ea typeface="+mn-ea"/>
                <a:cs typeface="+mn-cs"/>
                <a:sym typeface="Helvetica"/>
              </a:defRPr>
            </a:pPr>
            <a:endParaRPr lang="cs-CZ" sz="1800" b="1" dirty="0">
              <a:solidFill>
                <a:srgbClr val="53585F"/>
              </a:solidFill>
              <a:sym typeface="Helvetica"/>
            </a:endParaRPr>
          </a:p>
          <a:p>
            <a:pPr algn="ctr">
              <a:lnSpc>
                <a:spcPct val="120000"/>
              </a:lnSpc>
              <a:defRPr sz="1200" b="1">
                <a:solidFill>
                  <a:srgbClr val="53585F"/>
                </a:solidFill>
                <a:latin typeface="+mn-lt"/>
                <a:ea typeface="+mn-ea"/>
                <a:cs typeface="+mn-cs"/>
                <a:sym typeface="Helvetica"/>
              </a:defRPr>
            </a:pPr>
            <a:r>
              <a:rPr lang="cs-CZ" sz="1800" b="1" dirty="0">
                <a:solidFill>
                  <a:srgbClr val="53585F"/>
                </a:solidFill>
                <a:sym typeface="Helvetica"/>
              </a:rPr>
              <a:t>PED 2014/68/EU – Module H1</a:t>
            </a:r>
          </a:p>
        </p:txBody>
      </p:sp>
      <p:pic>
        <p:nvPicPr>
          <p:cNvPr id="1657" name="Image" descr="Image"/>
          <p:cNvPicPr>
            <a:picLocks noChangeAspect="1"/>
          </p:cNvPicPr>
          <p:nvPr/>
        </p:nvPicPr>
        <p:blipFill>
          <a:blip r:embed="rId6">
            <a:extLst/>
          </a:blip>
          <a:stretch>
            <a:fillRect/>
          </a:stretch>
        </p:blipFill>
        <p:spPr>
          <a:xfrm>
            <a:off x="1731407" y="11214204"/>
            <a:ext cx="1134196" cy="759807"/>
          </a:xfrm>
          <a:prstGeom prst="rect">
            <a:avLst/>
          </a:prstGeom>
          <a:ln w="12700">
            <a:miter lim="400000"/>
          </a:ln>
        </p:spPr>
      </p:pic>
      <p:pic>
        <p:nvPicPr>
          <p:cNvPr id="12" name="pasted-imag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46958" y="7845431"/>
            <a:ext cx="1260000" cy="1260000"/>
          </a:xfrm>
          <a:prstGeom prst="rect">
            <a:avLst/>
          </a:prstGeom>
          <a:ln w="12700">
            <a:miter lim="400000"/>
          </a:ln>
        </p:spPr>
      </p:pic>
      <p:sp>
        <p:nvSpPr>
          <p:cNvPr id="13" name="API Certificates…"/>
          <p:cNvSpPr/>
          <p:nvPr/>
        </p:nvSpPr>
        <p:spPr>
          <a:xfrm>
            <a:off x="20462886" y="9260274"/>
            <a:ext cx="2228144" cy="2096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20000"/>
              </a:lnSpc>
              <a:defRPr sz="2200" b="1">
                <a:solidFill>
                  <a:srgbClr val="53585F"/>
                </a:solidFill>
                <a:latin typeface="+mn-lt"/>
                <a:ea typeface="+mn-ea"/>
                <a:cs typeface="+mn-cs"/>
                <a:sym typeface="Helvetica"/>
              </a:defRPr>
            </a:pPr>
            <a:r>
              <a:rPr sz="1800" dirty="0"/>
              <a:t>API Certificates</a:t>
            </a:r>
          </a:p>
          <a:p>
            <a:pPr algn="ctr">
              <a:lnSpc>
                <a:spcPct val="120000"/>
              </a:lnSpc>
              <a:defRPr sz="2200" b="1">
                <a:solidFill>
                  <a:srgbClr val="53585F"/>
                </a:solidFill>
                <a:latin typeface="+mn-lt"/>
                <a:ea typeface="+mn-ea"/>
                <a:cs typeface="+mn-cs"/>
                <a:sym typeface="Helvetica"/>
              </a:defRPr>
            </a:pPr>
            <a:r>
              <a:rPr lang="en-US" sz="1800" dirty="0"/>
              <a:t/>
            </a:r>
            <a:br>
              <a:rPr lang="en-US" sz="1800" dirty="0"/>
            </a:br>
            <a:r>
              <a:rPr sz="1800" dirty="0" smtClean="0"/>
              <a:t>API </a:t>
            </a:r>
            <a:r>
              <a:rPr sz="1800" dirty="0"/>
              <a:t>6A - 1129</a:t>
            </a:r>
          </a:p>
          <a:p>
            <a:pPr algn="ctr">
              <a:lnSpc>
                <a:spcPct val="120000"/>
              </a:lnSpc>
              <a:defRPr sz="2200" b="1">
                <a:solidFill>
                  <a:srgbClr val="53585F"/>
                </a:solidFill>
                <a:latin typeface="+mn-lt"/>
                <a:ea typeface="+mn-ea"/>
                <a:cs typeface="+mn-cs"/>
                <a:sym typeface="Helvetica"/>
              </a:defRPr>
            </a:pPr>
            <a:r>
              <a:rPr sz="1800" dirty="0"/>
              <a:t>API 6D - 1049</a:t>
            </a:r>
          </a:p>
          <a:p>
            <a:pPr algn="ctr">
              <a:lnSpc>
                <a:spcPct val="120000"/>
              </a:lnSpc>
              <a:defRPr sz="2200" b="1">
                <a:solidFill>
                  <a:srgbClr val="53585F"/>
                </a:solidFill>
                <a:latin typeface="+mn-lt"/>
                <a:ea typeface="+mn-ea"/>
                <a:cs typeface="+mn-cs"/>
                <a:sym typeface="Helvetica"/>
              </a:defRPr>
            </a:pPr>
            <a:r>
              <a:rPr sz="1800" dirty="0"/>
              <a:t>API 600 - 0096</a:t>
            </a:r>
          </a:p>
          <a:p>
            <a:pPr algn="ctr">
              <a:lnSpc>
                <a:spcPct val="120000"/>
              </a:lnSpc>
              <a:defRPr sz="2200" b="1">
                <a:solidFill>
                  <a:srgbClr val="53585F"/>
                </a:solidFill>
                <a:latin typeface="+mn-lt"/>
                <a:ea typeface="+mn-ea"/>
                <a:cs typeface="+mn-cs"/>
                <a:sym typeface="Helvetica"/>
              </a:defRPr>
            </a:pPr>
            <a:r>
              <a:rPr sz="1800" dirty="0"/>
              <a:t>API 602 - 0019</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Fields of Application"/>
          <p:cNvSpPr txBox="1">
            <a:spLocks noGrp="1"/>
          </p:cNvSpPr>
          <p:nvPr>
            <p:ph type="title"/>
          </p:nvPr>
        </p:nvSpPr>
        <p:spPr>
          <a:xfrm>
            <a:off x="10826079" y="1758999"/>
            <a:ext cx="8891729" cy="3423230"/>
          </a:xfrm>
          <a:prstGeom prst="rect">
            <a:avLst/>
          </a:prstGeom>
        </p:spPr>
        <p:txBody>
          <a:bodyPr/>
          <a:lstStyle>
            <a:lvl1pPr>
              <a:defRPr sz="9000" spc="-270" baseline="11111"/>
            </a:lvl1pPr>
          </a:lstStyle>
          <a:p>
            <a:r>
              <a:rPr sz="15000" dirty="0"/>
              <a:t>Fields of Application</a:t>
            </a:r>
          </a:p>
        </p:txBody>
      </p:sp>
      <p:sp>
        <p:nvSpPr>
          <p:cNvPr id="1660" name="Square"/>
          <p:cNvSpPr>
            <a:spLocks noGrp="1"/>
          </p:cNvSpPr>
          <p:nvPr>
            <p:ph type="body" idx="13"/>
          </p:nvPr>
        </p:nvSpPr>
        <p:spPr>
          <a:prstGeom prst="rect">
            <a:avLst/>
          </a:prstGeom>
        </p:spPr>
        <p:txBody>
          <a:bodyPr/>
          <a:lstStyle/>
          <a:p>
            <a:pPr>
              <a:lnSpc>
                <a:spcPct val="100000"/>
              </a:lnSpc>
              <a:defRPr sz="3600" b="1">
                <a:solidFill>
                  <a:srgbClr val="000000"/>
                </a:solidFill>
              </a:defRPr>
            </a:pPr>
            <a:endParaRPr/>
          </a:p>
        </p:txBody>
      </p:sp>
      <p:sp>
        <p:nvSpPr>
          <p:cNvPr id="1661" name="Square"/>
          <p:cNvSpPr>
            <a:spLocks noGrp="1"/>
          </p:cNvSpPr>
          <p:nvPr>
            <p:ph type="body" idx="14"/>
          </p:nvPr>
        </p:nvSpPr>
        <p:spPr>
          <a:prstGeom prst="rect">
            <a:avLst/>
          </a:prstGeom>
        </p:spPr>
        <p:txBody>
          <a:bodyPr/>
          <a:lstStyle/>
          <a:p>
            <a:pPr>
              <a:lnSpc>
                <a:spcPct val="100000"/>
              </a:lnSpc>
              <a:defRPr sz="3600" b="1">
                <a:solidFill>
                  <a:srgbClr val="000000"/>
                </a:solidFill>
              </a:defRPr>
            </a:pPr>
            <a:endParaRPr/>
          </a:p>
        </p:txBody>
      </p:sp>
      <p:sp>
        <p:nvSpPr>
          <p:cNvPr id="1662" name="Square"/>
          <p:cNvSpPr>
            <a:spLocks noGrp="1"/>
          </p:cNvSpPr>
          <p:nvPr>
            <p:ph type="body" idx="15"/>
          </p:nvPr>
        </p:nvSpPr>
        <p:spPr>
          <a:prstGeom prst="rect">
            <a:avLst/>
          </a:prstGeom>
        </p:spPr>
        <p:txBody>
          <a:bodyPr/>
          <a:lstStyle/>
          <a:p>
            <a:pPr>
              <a:lnSpc>
                <a:spcPct val="100000"/>
              </a:lnSpc>
              <a:defRPr sz="3600" b="1">
                <a:solidFill>
                  <a:srgbClr val="000000"/>
                </a:solidFill>
              </a:defRPr>
            </a:pPr>
            <a:endParaRPr/>
          </a:p>
        </p:txBody>
      </p:sp>
      <p:sp>
        <p:nvSpPr>
          <p:cNvPr id="1663" name="Square"/>
          <p:cNvSpPr>
            <a:spLocks noGrp="1"/>
          </p:cNvSpPr>
          <p:nvPr>
            <p:ph type="body" idx="16"/>
          </p:nvPr>
        </p:nvSpPr>
        <p:spPr>
          <a:prstGeom prst="rect">
            <a:avLst/>
          </a:prstGeom>
        </p:spPr>
        <p:txBody>
          <a:bodyPr/>
          <a:lstStyle/>
          <a:p>
            <a:pPr>
              <a:lnSpc>
                <a:spcPct val="100000"/>
              </a:lnSpc>
              <a:defRPr sz="3600" b="1">
                <a:solidFill>
                  <a:srgbClr val="000000"/>
                </a:solidFill>
              </a:defRPr>
            </a:pPr>
            <a:endParaRPr/>
          </a:p>
        </p:txBody>
      </p:sp>
      <p:pic>
        <p:nvPicPr>
          <p:cNvPr id="1664" name="21179310_ml.jpg" descr="21179310_ml.jpg"/>
          <p:cNvPicPr>
            <a:picLocks noChangeAspect="1"/>
          </p:cNvPicPr>
          <p:nvPr/>
        </p:nvPicPr>
        <p:blipFill>
          <a:blip r:embed="rId2">
            <a:extLst/>
          </a:blip>
          <a:srcRect r="32269" b="4"/>
          <a:stretch>
            <a:fillRect/>
          </a:stretch>
        </p:blipFill>
        <p:spPr>
          <a:xfrm>
            <a:off x="1797725" y="4423116"/>
            <a:ext cx="4830931" cy="4869545"/>
          </a:xfrm>
          <a:custGeom>
            <a:avLst/>
            <a:gdLst/>
            <a:ahLst/>
            <a:cxnLst>
              <a:cxn ang="0">
                <a:pos x="wd2" y="hd2"/>
              </a:cxn>
              <a:cxn ang="5400000">
                <a:pos x="wd2" y="hd2"/>
              </a:cxn>
              <a:cxn ang="10800000">
                <a:pos x="wd2" y="hd2"/>
              </a:cxn>
              <a:cxn ang="16200000">
                <a:pos x="wd2" y="hd2"/>
              </a:cxn>
            </a:cxnLst>
            <a:rect l="0" t="0" r="r" b="b"/>
            <a:pathLst>
              <a:path w="21600" h="21600" extrusionOk="0">
                <a:moveTo>
                  <a:pt x="10714" y="0"/>
                </a:moveTo>
                <a:lnTo>
                  <a:pt x="1" y="10628"/>
                </a:lnTo>
                <a:lnTo>
                  <a:pt x="0" y="10971"/>
                </a:lnTo>
                <a:lnTo>
                  <a:pt x="10714" y="21600"/>
                </a:lnTo>
                <a:lnTo>
                  <a:pt x="21600" y="10800"/>
                </a:lnTo>
                <a:lnTo>
                  <a:pt x="10714" y="0"/>
                </a:lnTo>
                <a:close/>
              </a:path>
            </a:pathLst>
          </a:custGeom>
          <a:ln w="12700">
            <a:miter lim="400000"/>
          </a:ln>
        </p:spPr>
      </p:pic>
      <p:pic>
        <p:nvPicPr>
          <p:cNvPr id="1665" name="20689429_ml.jpg" descr="20689429_ml.jpg"/>
          <p:cNvPicPr>
            <a:picLocks noChangeAspect="1"/>
          </p:cNvPicPr>
          <p:nvPr/>
        </p:nvPicPr>
        <p:blipFill>
          <a:blip r:embed="rId3">
            <a:extLst/>
          </a:blip>
          <a:srcRect l="27558" r="963" b="4"/>
          <a:stretch>
            <a:fillRect/>
          </a:stretch>
        </p:blipFill>
        <p:spPr>
          <a:xfrm>
            <a:off x="4423228" y="1758999"/>
            <a:ext cx="4869544" cy="48695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path>
            </a:pathLst>
          </a:custGeom>
          <a:ln w="12700">
            <a:miter lim="400000"/>
          </a:ln>
        </p:spPr>
      </p:pic>
      <p:pic>
        <p:nvPicPr>
          <p:cNvPr id="1666" name="9124492_ml.jpg" descr="9124492_ml.jpg"/>
          <p:cNvPicPr>
            <a:picLocks noChangeAspect="1"/>
          </p:cNvPicPr>
          <p:nvPr/>
        </p:nvPicPr>
        <p:blipFill>
          <a:blip r:embed="rId4">
            <a:extLst/>
          </a:blip>
          <a:srcRect l="2" t="9161" r="2" b="24154"/>
          <a:stretch>
            <a:fillRect/>
          </a:stretch>
        </p:blipFill>
        <p:spPr>
          <a:xfrm>
            <a:off x="7087344" y="4423115"/>
            <a:ext cx="4869545" cy="48695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path>
            </a:pathLst>
          </a:custGeom>
          <a:ln w="12700">
            <a:miter lim="400000"/>
          </a:ln>
        </p:spPr>
      </p:pic>
      <p:pic>
        <p:nvPicPr>
          <p:cNvPr id="1667" name="DSC_5683.jpg" descr="DSC_5683.jpg"/>
          <p:cNvPicPr>
            <a:picLocks noChangeAspect="1"/>
          </p:cNvPicPr>
          <p:nvPr/>
        </p:nvPicPr>
        <p:blipFill>
          <a:blip r:embed="rId5">
            <a:extLst/>
          </a:blip>
          <a:srcRect l="2" t="30875" r="2" b="2455"/>
          <a:stretch>
            <a:fillRect/>
          </a:stretch>
        </p:blipFill>
        <p:spPr>
          <a:xfrm>
            <a:off x="4423228" y="7087232"/>
            <a:ext cx="4869544" cy="48695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path>
            </a:pathLst>
          </a:custGeom>
          <a:ln w="12700">
            <a:miter lim="400000"/>
          </a:ln>
        </p:spPr>
      </p:pic>
      <p:pic>
        <p:nvPicPr>
          <p:cNvPr id="1668" name="Image" descr="Image"/>
          <p:cNvPicPr>
            <a:picLocks noChangeAspect="1"/>
          </p:cNvPicPr>
          <p:nvPr/>
        </p:nvPicPr>
        <p:blipFill>
          <a:blip r:embed="rId6">
            <a:extLst/>
          </a:blip>
          <a:stretch>
            <a:fillRect/>
          </a:stretch>
        </p:blipFill>
        <p:spPr>
          <a:xfrm>
            <a:off x="1731407" y="1734696"/>
            <a:ext cx="1134196" cy="759807"/>
          </a:xfrm>
          <a:prstGeom prst="rect">
            <a:avLst/>
          </a:prstGeom>
          <a:ln w="12700">
            <a:miter lim="400000"/>
          </a:ln>
        </p:spPr>
      </p:pic>
      <p:sp>
        <p:nvSpPr>
          <p:cNvPr id="1669" name="Energetics…"/>
          <p:cNvSpPr txBox="1"/>
          <p:nvPr/>
        </p:nvSpPr>
        <p:spPr>
          <a:xfrm>
            <a:off x="12858943" y="5460504"/>
            <a:ext cx="4826001" cy="2734140"/>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lstStyle/>
          <a:p>
            <a:pPr>
              <a:defRPr sz="3600" b="1">
                <a:latin typeface="+mn-lt"/>
                <a:ea typeface="+mn-ea"/>
                <a:cs typeface="+mn-cs"/>
                <a:sym typeface="Helvetica"/>
              </a:defRPr>
            </a:pPr>
            <a:r>
              <a:t>Energetics</a:t>
            </a:r>
          </a:p>
          <a:p>
            <a:pPr marL="341923" indent="-341923">
              <a:lnSpc>
                <a:spcPct val="120000"/>
              </a:lnSpc>
              <a:buSzPct val="75000"/>
              <a:buChar char="•"/>
              <a:defRPr sz="2800">
                <a:solidFill>
                  <a:srgbClr val="53585F"/>
                </a:solidFill>
                <a:latin typeface="+mn-lt"/>
                <a:ea typeface="+mn-ea"/>
                <a:cs typeface="+mn-cs"/>
                <a:sym typeface="Helvetica"/>
              </a:defRPr>
            </a:pPr>
            <a:r>
              <a:t>Thermal Power Plants</a:t>
            </a:r>
          </a:p>
          <a:p>
            <a:pPr marL="341923" indent="-341923">
              <a:lnSpc>
                <a:spcPct val="120000"/>
              </a:lnSpc>
              <a:buSzPct val="75000"/>
              <a:buChar char="•"/>
              <a:defRPr sz="2800">
                <a:solidFill>
                  <a:srgbClr val="53585F"/>
                </a:solidFill>
                <a:latin typeface="+mn-lt"/>
                <a:ea typeface="+mn-ea"/>
                <a:cs typeface="+mn-cs"/>
                <a:sym typeface="Helvetica"/>
              </a:defRPr>
            </a:pPr>
            <a:r>
              <a:t>Hydroelectric Power Plants</a:t>
            </a:r>
          </a:p>
          <a:p>
            <a:pPr marL="341923" indent="-341923">
              <a:lnSpc>
                <a:spcPct val="120000"/>
              </a:lnSpc>
              <a:buSzPct val="75000"/>
              <a:buChar char="•"/>
              <a:defRPr sz="2800">
                <a:solidFill>
                  <a:srgbClr val="53585F"/>
                </a:solidFill>
                <a:latin typeface="+mn-lt"/>
                <a:ea typeface="+mn-ea"/>
                <a:cs typeface="+mn-cs"/>
                <a:sym typeface="Helvetica"/>
              </a:defRPr>
            </a:pPr>
            <a:r>
              <a:t>Heating Stations</a:t>
            </a:r>
          </a:p>
          <a:p>
            <a:pPr marL="341923" indent="-341923">
              <a:lnSpc>
                <a:spcPct val="120000"/>
              </a:lnSpc>
              <a:buSzPct val="75000"/>
              <a:buChar char="•"/>
              <a:defRPr sz="2800">
                <a:solidFill>
                  <a:srgbClr val="53585F"/>
                </a:solidFill>
                <a:latin typeface="+mn-lt"/>
                <a:ea typeface="+mn-ea"/>
                <a:cs typeface="+mn-cs"/>
                <a:sym typeface="Helvetica"/>
              </a:defRPr>
            </a:pPr>
            <a:r>
              <a:t>Boilers Production</a:t>
            </a:r>
          </a:p>
        </p:txBody>
      </p:sp>
      <p:sp>
        <p:nvSpPr>
          <p:cNvPr id="1670" name="Oil &amp; Gas…"/>
          <p:cNvSpPr txBox="1"/>
          <p:nvPr/>
        </p:nvSpPr>
        <p:spPr>
          <a:xfrm>
            <a:off x="12858943" y="8614560"/>
            <a:ext cx="4826001" cy="3110468"/>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lstStyle/>
          <a:p>
            <a:pPr>
              <a:defRPr sz="3600" b="1">
                <a:latin typeface="+mn-lt"/>
                <a:ea typeface="+mn-ea"/>
                <a:cs typeface="+mn-cs"/>
                <a:sym typeface="Helvetica"/>
              </a:defRPr>
            </a:pPr>
            <a:r>
              <a:t>Oil &amp; Gas</a:t>
            </a:r>
          </a:p>
          <a:p>
            <a:pPr marL="341923" indent="-341923">
              <a:lnSpc>
                <a:spcPct val="120000"/>
              </a:lnSpc>
              <a:buSzPct val="75000"/>
              <a:buChar char="•"/>
              <a:defRPr sz="2800">
                <a:solidFill>
                  <a:srgbClr val="53585F"/>
                </a:solidFill>
                <a:latin typeface="+mn-lt"/>
                <a:ea typeface="+mn-ea"/>
                <a:cs typeface="+mn-cs"/>
                <a:sym typeface="Helvetica"/>
              </a:defRPr>
            </a:pPr>
            <a:r>
              <a:t>Oil &amp; Gas Exploitation</a:t>
            </a:r>
          </a:p>
          <a:p>
            <a:pPr marL="341923" indent="-341923">
              <a:lnSpc>
                <a:spcPct val="120000"/>
              </a:lnSpc>
              <a:buSzPct val="75000"/>
              <a:buChar char="•"/>
              <a:defRPr sz="2800">
                <a:solidFill>
                  <a:srgbClr val="53585F"/>
                </a:solidFill>
                <a:latin typeface="+mn-lt"/>
                <a:ea typeface="+mn-ea"/>
                <a:cs typeface="+mn-cs"/>
                <a:sym typeface="Helvetica"/>
              </a:defRPr>
            </a:pPr>
            <a:r>
              <a:t>Oil &amp; Gas Pipelines</a:t>
            </a:r>
          </a:p>
          <a:p>
            <a:pPr marL="341923" indent="-341923">
              <a:lnSpc>
                <a:spcPct val="120000"/>
              </a:lnSpc>
              <a:buSzPct val="75000"/>
              <a:buChar char="•"/>
              <a:defRPr sz="2800">
                <a:solidFill>
                  <a:srgbClr val="53585F"/>
                </a:solidFill>
                <a:latin typeface="+mn-lt"/>
                <a:ea typeface="+mn-ea"/>
                <a:cs typeface="+mn-cs"/>
                <a:sym typeface="Helvetica"/>
              </a:defRPr>
            </a:pPr>
            <a:r>
              <a:t>Oil Refineries </a:t>
            </a:r>
            <a:br/>
            <a:r>
              <a:t>And Oil Processing</a:t>
            </a:r>
          </a:p>
          <a:p>
            <a:pPr marL="341923" indent="-341923">
              <a:lnSpc>
                <a:spcPct val="120000"/>
              </a:lnSpc>
              <a:buSzPct val="75000"/>
              <a:buChar char="•"/>
              <a:defRPr sz="2800">
                <a:solidFill>
                  <a:srgbClr val="53585F"/>
                </a:solidFill>
                <a:latin typeface="+mn-lt"/>
                <a:ea typeface="+mn-ea"/>
                <a:cs typeface="+mn-cs"/>
                <a:sym typeface="Helvetica"/>
              </a:defRPr>
            </a:pPr>
            <a:r>
              <a:t>Pumping Stations &amp; Tanks</a:t>
            </a:r>
          </a:p>
        </p:txBody>
      </p:sp>
      <p:sp>
        <p:nvSpPr>
          <p:cNvPr id="1671" name="Process Industry…"/>
          <p:cNvSpPr txBox="1"/>
          <p:nvPr/>
        </p:nvSpPr>
        <p:spPr>
          <a:xfrm>
            <a:off x="17763715" y="5200181"/>
            <a:ext cx="4826001" cy="6579485"/>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lstStyle/>
          <a:p>
            <a:pPr>
              <a:defRPr sz="3600" b="1">
                <a:latin typeface="+mn-lt"/>
                <a:ea typeface="+mn-ea"/>
                <a:cs typeface="+mn-cs"/>
                <a:sym typeface="Helvetica"/>
              </a:defRPr>
            </a:pPr>
            <a:r>
              <a:t>Process Industry</a:t>
            </a:r>
          </a:p>
          <a:p>
            <a:pPr marL="341923" indent="-341923">
              <a:lnSpc>
                <a:spcPct val="120000"/>
              </a:lnSpc>
              <a:buSzPct val="75000"/>
              <a:buChar char="•"/>
              <a:defRPr sz="2800">
                <a:solidFill>
                  <a:srgbClr val="53585F"/>
                </a:solidFill>
                <a:latin typeface="+mn-lt"/>
                <a:ea typeface="+mn-ea"/>
                <a:cs typeface="+mn-cs"/>
                <a:sym typeface="Helvetica"/>
              </a:defRPr>
            </a:pPr>
            <a:r>
              <a:t>Ironworks</a:t>
            </a:r>
          </a:p>
          <a:p>
            <a:pPr marL="341923" indent="-341923">
              <a:lnSpc>
                <a:spcPct val="120000"/>
              </a:lnSpc>
              <a:buSzPct val="75000"/>
              <a:buChar char="•"/>
              <a:defRPr sz="2800">
                <a:solidFill>
                  <a:srgbClr val="53585F"/>
                </a:solidFill>
                <a:latin typeface="+mn-lt"/>
                <a:ea typeface="+mn-ea"/>
                <a:cs typeface="+mn-cs"/>
                <a:sym typeface="Helvetica"/>
              </a:defRPr>
            </a:pPr>
            <a:r>
              <a:t>Smeltery</a:t>
            </a:r>
          </a:p>
          <a:p>
            <a:pPr marL="341923" indent="-341923">
              <a:lnSpc>
                <a:spcPct val="120000"/>
              </a:lnSpc>
              <a:buSzPct val="75000"/>
              <a:buChar char="•"/>
              <a:defRPr sz="2800">
                <a:solidFill>
                  <a:srgbClr val="53585F"/>
                </a:solidFill>
                <a:latin typeface="+mn-lt"/>
                <a:ea typeface="+mn-ea"/>
                <a:cs typeface="+mn-cs"/>
                <a:sym typeface="Helvetica"/>
              </a:defRPr>
            </a:pPr>
            <a:r>
              <a:t>Cement Industry</a:t>
            </a:r>
          </a:p>
          <a:p>
            <a:pPr marL="341923" indent="-341923">
              <a:lnSpc>
                <a:spcPct val="120000"/>
              </a:lnSpc>
              <a:buSzPct val="75000"/>
              <a:buChar char="•"/>
              <a:defRPr sz="2800">
                <a:solidFill>
                  <a:srgbClr val="53585F"/>
                </a:solidFill>
                <a:latin typeface="+mn-lt"/>
                <a:ea typeface="+mn-ea"/>
                <a:cs typeface="+mn-cs"/>
                <a:sym typeface="Helvetica"/>
              </a:defRPr>
            </a:pPr>
            <a:r>
              <a:t>Paper Industry</a:t>
            </a:r>
          </a:p>
          <a:p>
            <a:pPr marL="341923" indent="-341923">
              <a:lnSpc>
                <a:spcPct val="120000"/>
              </a:lnSpc>
              <a:buSzPct val="75000"/>
              <a:buChar char="•"/>
              <a:defRPr sz="2800">
                <a:solidFill>
                  <a:srgbClr val="53585F"/>
                </a:solidFill>
                <a:latin typeface="+mn-lt"/>
                <a:ea typeface="+mn-ea"/>
                <a:cs typeface="+mn-cs"/>
                <a:sym typeface="Helvetica"/>
              </a:defRPr>
            </a:pPr>
            <a:r>
              <a:t>Heating and Cooling Systems</a:t>
            </a:r>
          </a:p>
          <a:p>
            <a:pPr marL="341923" indent="-341923">
              <a:lnSpc>
                <a:spcPct val="120000"/>
              </a:lnSpc>
              <a:buSzPct val="75000"/>
              <a:buChar char="•"/>
              <a:defRPr sz="2800">
                <a:solidFill>
                  <a:srgbClr val="53585F"/>
                </a:solidFill>
                <a:latin typeface="+mn-lt"/>
                <a:ea typeface="+mn-ea"/>
                <a:cs typeface="+mn-cs"/>
                <a:sym typeface="Helvetica"/>
              </a:defRPr>
            </a:pPr>
            <a:r>
              <a:t>Production of Agricultural Fertilizers</a:t>
            </a:r>
          </a:p>
          <a:p>
            <a:pPr marL="341923" indent="-341923">
              <a:lnSpc>
                <a:spcPct val="120000"/>
              </a:lnSpc>
              <a:buSzPct val="75000"/>
              <a:buChar char="•"/>
              <a:defRPr sz="2800">
                <a:solidFill>
                  <a:srgbClr val="53585F"/>
                </a:solidFill>
                <a:latin typeface="+mn-lt"/>
                <a:ea typeface="+mn-ea"/>
                <a:cs typeface="+mn-cs"/>
                <a:sym typeface="Helvetica"/>
              </a:defRPr>
            </a:pPr>
            <a:r>
              <a:t>Sugar Refineries</a:t>
            </a:r>
          </a:p>
          <a:p>
            <a:pPr marL="341923" indent="-341923">
              <a:lnSpc>
                <a:spcPct val="120000"/>
              </a:lnSpc>
              <a:buSzPct val="75000"/>
              <a:buChar char="•"/>
              <a:defRPr sz="2800">
                <a:solidFill>
                  <a:srgbClr val="53585F"/>
                </a:solidFill>
                <a:latin typeface="+mn-lt"/>
                <a:ea typeface="+mn-ea"/>
                <a:cs typeface="+mn-cs"/>
                <a:sym typeface="Helvetica"/>
              </a:defRPr>
            </a:pPr>
            <a:r>
              <a:t>Chemical Plants</a:t>
            </a:r>
          </a:p>
          <a:p>
            <a:pPr marL="341923" indent="-341923">
              <a:lnSpc>
                <a:spcPct val="120000"/>
              </a:lnSpc>
              <a:buSzPct val="75000"/>
              <a:buChar char="•"/>
              <a:defRPr sz="2800">
                <a:solidFill>
                  <a:srgbClr val="53585F"/>
                </a:solidFill>
                <a:latin typeface="+mn-lt"/>
                <a:ea typeface="+mn-ea"/>
                <a:cs typeface="+mn-cs"/>
                <a:sym typeface="Helvetica"/>
              </a:defRPr>
            </a:pPr>
            <a:r>
              <a:t>Petrochemical Plants</a:t>
            </a:r>
          </a:p>
        </p:txBody>
      </p:sp>
      <p:sp>
        <p:nvSpPr>
          <p:cNvPr id="1672" name="valves"/>
          <p:cNvSpPr txBox="1"/>
          <p:nvPr/>
        </p:nvSpPr>
        <p:spPr>
          <a:xfrm>
            <a:off x="10807542" y="4207798"/>
            <a:ext cx="5441516" cy="1131933"/>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a:defRPr sz="6000" b="1">
                <a:solidFill>
                  <a:schemeClr val="accent1">
                    <a:hueOff val="273561"/>
                    <a:satOff val="2937"/>
                    <a:lumOff val="-22233"/>
                  </a:schemeClr>
                </a:solidFill>
                <a:latin typeface="+mn-lt"/>
                <a:ea typeface="+mn-ea"/>
                <a:cs typeface="+mn-cs"/>
                <a:sym typeface="Helvetica"/>
              </a:defRPr>
            </a:lvl1pPr>
          </a:lstStyle>
          <a:p>
            <a:r>
              <a:rPr lang="en-US" sz="7000" dirty="0" smtClean="0"/>
              <a:t>V</a:t>
            </a:r>
            <a:r>
              <a:rPr sz="7000" dirty="0" smtClean="0"/>
              <a:t>alves</a:t>
            </a:r>
            <a:endParaRPr sz="70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 name="Thermal Power Plants…"/>
          <p:cNvSpPr txBox="1">
            <a:spLocks noGrp="1"/>
          </p:cNvSpPr>
          <p:nvPr>
            <p:ph type="body" sz="quarter" idx="1"/>
          </p:nvPr>
        </p:nvSpPr>
        <p:spPr>
          <a:xfrm>
            <a:off x="1758999" y="6407160"/>
            <a:ext cx="8891729" cy="5549842"/>
          </a:xfrm>
          <a:prstGeom prst="rect">
            <a:avLst/>
          </a:prstGeom>
        </p:spPr>
        <p:txBody>
          <a:bodyPr/>
          <a:lstStyle/>
          <a:p>
            <a:pPr marL="341923" indent="-341923">
              <a:buSzPct val="75000"/>
              <a:buChar char="•"/>
            </a:pPr>
            <a:r>
              <a:t>Thermal Power Plants</a:t>
            </a:r>
          </a:p>
          <a:p>
            <a:pPr marL="341923" indent="-341923">
              <a:buSzPct val="75000"/>
              <a:buChar char="•"/>
            </a:pPr>
            <a:r>
              <a:t>Production of Machines and Tools</a:t>
            </a:r>
          </a:p>
          <a:p>
            <a:pPr marL="341923" indent="-341923">
              <a:buSzPct val="75000"/>
              <a:buChar char="•"/>
            </a:pPr>
            <a:r>
              <a:t>Cement Industry</a:t>
            </a:r>
          </a:p>
          <a:p>
            <a:pPr marL="341923" indent="-341923">
              <a:buSzPct val="75000"/>
              <a:buChar char="•"/>
            </a:pPr>
            <a:r>
              <a:t>Mines and Ironworks</a:t>
            </a:r>
          </a:p>
          <a:p>
            <a:pPr marL="341923" indent="-341923">
              <a:buSzPct val="75000"/>
              <a:buChar char="•"/>
            </a:pPr>
            <a:r>
              <a:t>Construction (Building) Industry</a:t>
            </a:r>
          </a:p>
          <a:p>
            <a:pPr marL="341923" indent="-341923">
              <a:buSzPct val="75000"/>
              <a:buChar char="•"/>
            </a:pPr>
            <a:r>
              <a:t>Railways</a:t>
            </a:r>
          </a:p>
          <a:p>
            <a:pPr marL="341923" indent="-341923">
              <a:buSzPct val="75000"/>
              <a:buChar char="•"/>
            </a:pPr>
            <a:r>
              <a:t>Automotive Industry</a:t>
            </a:r>
          </a:p>
          <a:p>
            <a:pPr marL="341923" indent="-341923">
              <a:buSzPct val="75000"/>
              <a:buChar char="•"/>
            </a:pPr>
            <a:r>
              <a:t>Agricultural Mechanization</a:t>
            </a:r>
          </a:p>
          <a:p>
            <a:pPr marL="341923" indent="-341923">
              <a:buSzPct val="75000"/>
              <a:buChar char="•"/>
            </a:pPr>
            <a:r>
              <a:t>Shipbuilding</a:t>
            </a:r>
          </a:p>
          <a:p>
            <a:pPr marL="341923" indent="-341923">
              <a:buSzPct val="75000"/>
              <a:buChar char="•"/>
            </a:pPr>
            <a:r>
              <a:t>Valves Industry</a:t>
            </a:r>
          </a:p>
        </p:txBody>
      </p:sp>
      <p:sp>
        <p:nvSpPr>
          <p:cNvPr id="1675" name="Fields of Application"/>
          <p:cNvSpPr txBox="1">
            <a:spLocks noGrp="1"/>
          </p:cNvSpPr>
          <p:nvPr>
            <p:ph type="title"/>
          </p:nvPr>
        </p:nvSpPr>
        <p:spPr>
          <a:xfrm>
            <a:off x="1758999" y="1758999"/>
            <a:ext cx="8891729" cy="3788074"/>
          </a:xfrm>
          <a:prstGeom prst="rect">
            <a:avLst/>
          </a:prstGeom>
        </p:spPr>
        <p:txBody>
          <a:bodyPr/>
          <a:lstStyle>
            <a:lvl1pPr>
              <a:defRPr>
                <a:solidFill>
                  <a:srgbClr val="981724"/>
                </a:solidFill>
              </a:defRPr>
            </a:lvl1pPr>
          </a:lstStyle>
          <a:p>
            <a:r>
              <a:rPr sz="15000" dirty="0"/>
              <a:t>Fields of Application</a:t>
            </a:r>
          </a:p>
        </p:txBody>
      </p:sp>
      <p:sp>
        <p:nvSpPr>
          <p:cNvPr id="1676" name="Square"/>
          <p:cNvSpPr>
            <a:spLocks noGrp="1"/>
          </p:cNvSpPr>
          <p:nvPr>
            <p:ph type="body" idx="13"/>
          </p:nvPr>
        </p:nvSpPr>
        <p:spPr>
          <a:prstGeom prst="rect">
            <a:avLst/>
          </a:prstGeom>
        </p:spPr>
        <p:txBody>
          <a:bodyPr/>
          <a:lstStyle/>
          <a:p>
            <a:pPr>
              <a:lnSpc>
                <a:spcPct val="100000"/>
              </a:lnSpc>
              <a:defRPr sz="3600" b="1">
                <a:solidFill>
                  <a:srgbClr val="000000"/>
                </a:solidFill>
              </a:defRPr>
            </a:pPr>
            <a:endParaRPr/>
          </a:p>
        </p:txBody>
      </p:sp>
      <p:sp>
        <p:nvSpPr>
          <p:cNvPr id="1677" name="Square"/>
          <p:cNvSpPr>
            <a:spLocks noGrp="1"/>
          </p:cNvSpPr>
          <p:nvPr>
            <p:ph type="body" idx="14"/>
          </p:nvPr>
        </p:nvSpPr>
        <p:spPr>
          <a:prstGeom prst="rect">
            <a:avLst/>
          </a:prstGeom>
        </p:spPr>
        <p:txBody>
          <a:bodyPr/>
          <a:lstStyle/>
          <a:p>
            <a:pPr>
              <a:lnSpc>
                <a:spcPct val="100000"/>
              </a:lnSpc>
              <a:defRPr sz="3600" b="1">
                <a:solidFill>
                  <a:srgbClr val="000000"/>
                </a:solidFill>
              </a:defRPr>
            </a:pPr>
            <a:endParaRPr/>
          </a:p>
        </p:txBody>
      </p:sp>
      <p:sp>
        <p:nvSpPr>
          <p:cNvPr id="1678" name="Square"/>
          <p:cNvSpPr>
            <a:spLocks noGrp="1"/>
          </p:cNvSpPr>
          <p:nvPr>
            <p:ph type="body" idx="15"/>
          </p:nvPr>
        </p:nvSpPr>
        <p:spPr>
          <a:prstGeom prst="rect">
            <a:avLst/>
          </a:prstGeom>
        </p:spPr>
        <p:txBody>
          <a:bodyPr/>
          <a:lstStyle/>
          <a:p>
            <a:pPr>
              <a:lnSpc>
                <a:spcPct val="100000"/>
              </a:lnSpc>
              <a:defRPr sz="3600" b="1">
                <a:solidFill>
                  <a:srgbClr val="000000"/>
                </a:solidFill>
              </a:defRPr>
            </a:pPr>
            <a:endParaRPr/>
          </a:p>
        </p:txBody>
      </p:sp>
      <p:sp>
        <p:nvSpPr>
          <p:cNvPr id="1679" name="Square"/>
          <p:cNvSpPr>
            <a:spLocks noGrp="1"/>
          </p:cNvSpPr>
          <p:nvPr>
            <p:ph type="body" idx="16"/>
          </p:nvPr>
        </p:nvSpPr>
        <p:spPr>
          <a:prstGeom prst="rect">
            <a:avLst/>
          </a:prstGeom>
        </p:spPr>
        <p:txBody>
          <a:bodyPr/>
          <a:lstStyle/>
          <a:p>
            <a:pPr>
              <a:lnSpc>
                <a:spcPct val="100000"/>
              </a:lnSpc>
              <a:defRPr sz="3600" b="1">
                <a:solidFill>
                  <a:srgbClr val="000000"/>
                </a:solidFill>
              </a:defRPr>
            </a:pPr>
            <a:endParaRPr/>
          </a:p>
        </p:txBody>
      </p:sp>
      <p:sp>
        <p:nvSpPr>
          <p:cNvPr id="1680" name="Castings"/>
          <p:cNvSpPr txBox="1"/>
          <p:nvPr/>
        </p:nvSpPr>
        <p:spPr>
          <a:xfrm>
            <a:off x="1780716" y="5050501"/>
            <a:ext cx="5441516" cy="1131933"/>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a:defRPr sz="6000" b="1">
                <a:solidFill>
                  <a:srgbClr val="981724"/>
                </a:solidFill>
                <a:latin typeface="+mn-lt"/>
                <a:ea typeface="+mn-ea"/>
                <a:cs typeface="+mn-cs"/>
                <a:sym typeface="Helvetica"/>
              </a:defRPr>
            </a:lvl1pPr>
          </a:lstStyle>
          <a:p>
            <a:r>
              <a:rPr sz="7000" dirty="0"/>
              <a:t>Castings</a:t>
            </a:r>
          </a:p>
        </p:txBody>
      </p:sp>
      <p:grpSp>
        <p:nvGrpSpPr>
          <p:cNvPr id="1685" name="Group"/>
          <p:cNvGrpSpPr/>
          <p:nvPr/>
        </p:nvGrpSpPr>
        <p:grpSpPr>
          <a:xfrm>
            <a:off x="12444001" y="1782662"/>
            <a:ext cx="10150603" cy="10150600"/>
            <a:chOff x="38" y="0"/>
            <a:chExt cx="10150601" cy="10150599"/>
          </a:xfrm>
        </p:grpSpPr>
        <p:pic>
          <p:nvPicPr>
            <p:cNvPr id="1681" name="bigstock-Big-Yellow-Mining-Truck-14848442.jpg" descr="bigstock-Big-Yellow-Mining-Truck-14848442.jpg"/>
            <p:cNvPicPr>
              <a:picLocks noChangeAspect="1"/>
            </p:cNvPicPr>
            <p:nvPr/>
          </p:nvPicPr>
          <p:blipFill>
            <a:blip r:embed="rId2">
              <a:extLst/>
            </a:blip>
            <a:srcRect l="23726" t="79" r="9714" b="81"/>
            <a:stretch>
              <a:fillRect/>
            </a:stretch>
          </p:blipFill>
          <p:spPr>
            <a:xfrm>
              <a:off x="38" y="2651753"/>
              <a:ext cx="4847094" cy="484709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path>
              </a:pathLst>
            </a:custGeom>
            <a:ln w="12700" cap="flat">
              <a:noFill/>
              <a:miter lim="400000"/>
            </a:ln>
            <a:effectLst/>
          </p:spPr>
        </p:pic>
        <p:pic>
          <p:nvPicPr>
            <p:cNvPr id="1682" name="086.jpg" descr="086.jpg"/>
            <p:cNvPicPr>
              <a:picLocks noChangeAspect="1"/>
            </p:cNvPicPr>
            <p:nvPr/>
          </p:nvPicPr>
          <p:blipFill>
            <a:blip r:embed="rId3">
              <a:extLst/>
            </a:blip>
            <a:srcRect l="261" t="638" r="34286" b="640"/>
            <a:stretch>
              <a:fillRect/>
            </a:stretch>
          </p:blipFill>
          <p:spPr>
            <a:xfrm>
              <a:off x="2651792" y="-1"/>
              <a:ext cx="4847094" cy="48470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path>
              </a:pathLst>
            </a:custGeom>
            <a:ln w="12700" cap="flat">
              <a:noFill/>
              <a:miter lim="400000"/>
            </a:ln>
            <a:effectLst/>
          </p:spPr>
        </p:pic>
        <p:pic>
          <p:nvPicPr>
            <p:cNvPr id="1683" name="Offshore-Repairs-Fabrication-1.jpg" descr="Offshore-Repairs-Fabrication-1.jpg"/>
            <p:cNvPicPr>
              <a:picLocks noChangeAspect="1"/>
            </p:cNvPicPr>
            <p:nvPr/>
          </p:nvPicPr>
          <p:blipFill>
            <a:blip r:embed="rId4">
              <a:extLst/>
            </a:blip>
            <a:srcRect l="18593" t="2901" r="18593" b="2903"/>
            <a:stretch>
              <a:fillRect/>
            </a:stretch>
          </p:blipFill>
          <p:spPr>
            <a:xfrm>
              <a:off x="5303546" y="2651753"/>
              <a:ext cx="4847094" cy="484709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path>
              </a:pathLst>
            </a:custGeom>
            <a:ln w="12700" cap="flat">
              <a:noFill/>
              <a:miter lim="400000"/>
            </a:ln>
            <a:effectLst/>
          </p:spPr>
        </p:pic>
        <p:pic>
          <p:nvPicPr>
            <p:cNvPr id="1684" name="Irrigation2_504x278.png" descr="Irrigation2_504x278.png"/>
            <p:cNvPicPr>
              <a:picLocks noChangeAspect="1"/>
            </p:cNvPicPr>
            <p:nvPr/>
          </p:nvPicPr>
          <p:blipFill>
            <a:blip r:embed="rId5">
              <a:extLst/>
            </a:blip>
            <a:srcRect l="27256" t="168" r="17772" b="170"/>
            <a:stretch>
              <a:fillRect/>
            </a:stretch>
          </p:blipFill>
          <p:spPr>
            <a:xfrm>
              <a:off x="2651793" y="5303506"/>
              <a:ext cx="4847094" cy="484709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path>
              </a:pathLst>
            </a:custGeom>
            <a:ln w="12700" cap="flat">
              <a:noFill/>
              <a:miter lim="400000"/>
            </a:ln>
            <a:effectLst/>
          </p:spPr>
        </p:pic>
      </p:grpSp>
      <p:pic>
        <p:nvPicPr>
          <p:cNvPr id="1686" name="Image" descr="Image"/>
          <p:cNvPicPr>
            <a:picLocks noChangeAspect="1"/>
          </p:cNvPicPr>
          <p:nvPr/>
        </p:nvPicPr>
        <p:blipFill>
          <a:blip r:embed="rId6">
            <a:extLst/>
          </a:blip>
          <a:stretch>
            <a:fillRect/>
          </a:stretch>
        </p:blipFill>
        <p:spPr>
          <a:xfrm>
            <a:off x="21652838" y="1644358"/>
            <a:ext cx="1143001" cy="762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8" name="DSC_4796.jpg" descr="DSC_4796.jpg"/>
          <p:cNvPicPr>
            <a:picLocks noChangeAspect="1"/>
          </p:cNvPicPr>
          <p:nvPr/>
        </p:nvPicPr>
        <p:blipFill>
          <a:blip r:embed="rId2">
            <a:extLst/>
          </a:blip>
          <a:srcRect t="31350" b="26824"/>
          <a:stretch>
            <a:fillRect/>
          </a:stretch>
        </p:blipFill>
        <p:spPr>
          <a:xfrm>
            <a:off x="590" y="-8495"/>
            <a:ext cx="24582357" cy="6861876"/>
          </a:xfrm>
          <a:prstGeom prst="rect">
            <a:avLst/>
          </a:prstGeom>
          <a:ln w="12700">
            <a:miter lim="400000"/>
          </a:ln>
        </p:spPr>
      </p:pic>
      <p:sp>
        <p:nvSpPr>
          <p:cNvPr id="1689" name="Foundry Capacity"/>
          <p:cNvSpPr txBox="1">
            <a:spLocks noGrp="1"/>
          </p:cNvSpPr>
          <p:nvPr>
            <p:ph type="title"/>
          </p:nvPr>
        </p:nvSpPr>
        <p:spPr>
          <a:xfrm>
            <a:off x="1758999" y="1791784"/>
            <a:ext cx="9140793" cy="5971597"/>
          </a:xfrm>
          <a:prstGeom prst="rect">
            <a:avLst/>
          </a:prstGeom>
        </p:spPr>
        <p:txBody>
          <a:bodyPr/>
          <a:lstStyle>
            <a:lvl1pPr>
              <a:defRPr>
                <a:solidFill>
                  <a:srgbClr val="FFFFFF"/>
                </a:solidFill>
              </a:defRPr>
            </a:lvl1pPr>
          </a:lstStyle>
          <a:p>
            <a:r>
              <a:rPr sz="15000" dirty="0"/>
              <a:t>Foundry Capacity</a:t>
            </a:r>
          </a:p>
        </p:txBody>
      </p:sp>
      <p:sp>
        <p:nvSpPr>
          <p:cNvPr id="1690" name="cca. 3.000 ton yearly"/>
          <p:cNvSpPr txBox="1">
            <a:spLocks noGrp="1"/>
          </p:cNvSpPr>
          <p:nvPr>
            <p:ph type="body" sz="quarter" idx="1"/>
          </p:nvPr>
        </p:nvSpPr>
        <p:spPr>
          <a:xfrm>
            <a:off x="1758999" y="5395800"/>
            <a:ext cx="9140793" cy="923859"/>
          </a:xfrm>
          <a:prstGeom prst="rect">
            <a:avLst/>
          </a:prstGeom>
        </p:spPr>
        <p:txBody>
          <a:bodyPr/>
          <a:lstStyle>
            <a:lvl1pPr>
              <a:lnSpc>
                <a:spcPct val="100000"/>
              </a:lnSpc>
              <a:defRPr sz="3200" b="1">
                <a:solidFill>
                  <a:srgbClr val="FFFFFF"/>
                </a:solidFill>
              </a:defRPr>
            </a:lvl1pPr>
          </a:lstStyle>
          <a:p>
            <a:r>
              <a:t>cca. 3.000 ton yearly</a:t>
            </a:r>
          </a:p>
        </p:txBody>
      </p:sp>
      <p:graphicFrame>
        <p:nvGraphicFramePr>
          <p:cNvPr id="7" name="Termovent SC Steel Foundry -  Export by the years (in %)"/>
          <p:cNvGraphicFramePr/>
          <p:nvPr/>
        </p:nvGraphicFramePr>
        <p:xfrm>
          <a:off x="1601927" y="7345576"/>
          <a:ext cx="21176569" cy="459312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 name="Let Us Introduce Termovent SC"/>
          <p:cNvSpPr txBox="1">
            <a:spLocks noGrp="1"/>
          </p:cNvSpPr>
          <p:nvPr>
            <p:ph type="title"/>
          </p:nvPr>
        </p:nvSpPr>
        <p:spPr>
          <a:xfrm>
            <a:off x="1758999" y="1758999"/>
            <a:ext cx="9793709" cy="4875837"/>
          </a:xfrm>
          <a:prstGeom prst="rect">
            <a:avLst/>
          </a:prstGeom>
        </p:spPr>
        <p:txBody>
          <a:bodyPr/>
          <a:lstStyle>
            <a:lvl1pPr>
              <a:defRPr sz="9600" spc="-288" baseline="10416"/>
            </a:lvl1pPr>
          </a:lstStyle>
          <a:p>
            <a:r>
              <a:rPr sz="15000" dirty="0"/>
              <a:t>Let Us Introduce Termovent SC</a:t>
            </a:r>
          </a:p>
        </p:txBody>
      </p:sp>
      <p:sp>
        <p:nvSpPr>
          <p:cNvPr id="1469" name="03. Quality System"/>
          <p:cNvSpPr txBox="1">
            <a:spLocks noGrp="1"/>
          </p:cNvSpPr>
          <p:nvPr>
            <p:ph type="body" idx="13"/>
          </p:nvPr>
        </p:nvSpPr>
        <p:spPr>
          <a:xfrm>
            <a:off x="10746687" y="6823995"/>
            <a:ext cx="6854050" cy="954850"/>
          </a:xfrm>
          <a:prstGeom prst="rect">
            <a:avLst/>
          </a:prstGeom>
        </p:spPr>
        <p:txBody>
          <a:bodyPr/>
          <a:lstStyle>
            <a:lvl1pPr>
              <a:defRPr sz="4200"/>
            </a:lvl1pPr>
          </a:lstStyle>
          <a:p>
            <a:r>
              <a:t>03. Quality System</a:t>
            </a:r>
          </a:p>
        </p:txBody>
      </p:sp>
      <p:sp>
        <p:nvSpPr>
          <p:cNvPr id="1470" name="04. Production Range"/>
          <p:cNvSpPr txBox="1">
            <a:spLocks noGrp="1"/>
          </p:cNvSpPr>
          <p:nvPr>
            <p:ph type="body" idx="15"/>
          </p:nvPr>
        </p:nvSpPr>
        <p:spPr>
          <a:xfrm>
            <a:off x="10746687" y="8040738"/>
            <a:ext cx="6854050" cy="954849"/>
          </a:xfrm>
          <a:prstGeom prst="rect">
            <a:avLst/>
          </a:prstGeom>
        </p:spPr>
        <p:txBody>
          <a:bodyPr/>
          <a:lstStyle>
            <a:lvl1pPr>
              <a:defRPr sz="4200"/>
            </a:lvl1pPr>
          </a:lstStyle>
          <a:p>
            <a:r>
              <a:t>04. Production Range</a:t>
            </a:r>
          </a:p>
        </p:txBody>
      </p:sp>
      <p:sp>
        <p:nvSpPr>
          <p:cNvPr id="1471" name="01. Our Story"/>
          <p:cNvSpPr txBox="1">
            <a:spLocks noGrp="1"/>
          </p:cNvSpPr>
          <p:nvPr>
            <p:ph type="body" idx="17"/>
          </p:nvPr>
        </p:nvSpPr>
        <p:spPr>
          <a:xfrm>
            <a:off x="10746687" y="4390509"/>
            <a:ext cx="6854050" cy="954849"/>
          </a:xfrm>
          <a:prstGeom prst="rect">
            <a:avLst/>
          </a:prstGeom>
        </p:spPr>
        <p:txBody>
          <a:bodyPr/>
          <a:lstStyle>
            <a:lvl1pPr>
              <a:defRPr sz="4200"/>
            </a:lvl1pPr>
          </a:lstStyle>
          <a:p>
            <a:r>
              <a:t>01. Our Story</a:t>
            </a:r>
          </a:p>
        </p:txBody>
      </p:sp>
      <p:sp>
        <p:nvSpPr>
          <p:cNvPr id="1472" name="02. Production"/>
          <p:cNvSpPr txBox="1">
            <a:spLocks noGrp="1"/>
          </p:cNvSpPr>
          <p:nvPr>
            <p:ph type="body" idx="19"/>
          </p:nvPr>
        </p:nvSpPr>
        <p:spPr>
          <a:xfrm>
            <a:off x="10746687" y="5607252"/>
            <a:ext cx="6854050" cy="954850"/>
          </a:xfrm>
          <a:prstGeom prst="rect">
            <a:avLst/>
          </a:prstGeom>
        </p:spPr>
        <p:txBody>
          <a:bodyPr/>
          <a:lstStyle>
            <a:lvl1pPr>
              <a:defRPr sz="4200"/>
            </a:lvl1pPr>
          </a:lstStyle>
          <a:p>
            <a:r>
              <a:t>02. Production</a:t>
            </a:r>
          </a:p>
        </p:txBody>
      </p:sp>
      <p:sp>
        <p:nvSpPr>
          <p:cNvPr id="1473" name="Shape"/>
          <p:cNvSpPr/>
          <p:nvPr/>
        </p:nvSpPr>
        <p:spPr>
          <a:xfrm>
            <a:off x="22618303" y="3608482"/>
            <a:ext cx="1200945" cy="1200944"/>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
        <p:nvSpPr>
          <p:cNvPr id="1474" name="Shape"/>
          <p:cNvSpPr/>
          <p:nvPr/>
        </p:nvSpPr>
        <p:spPr>
          <a:xfrm>
            <a:off x="18791200" y="6272980"/>
            <a:ext cx="1188159" cy="1188172"/>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rgbClr val="FFFFFF"/>
          </a:solidFill>
          <a:ln w="12700">
            <a:miter lim="400000"/>
          </a:ln>
        </p:spPr>
        <p:txBody>
          <a:bodyPr lIns="38100" tIns="38100" rIns="38100" bIns="38100" anchor="ct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75" name="Shape"/>
          <p:cNvSpPr/>
          <p:nvPr/>
        </p:nvSpPr>
        <p:spPr>
          <a:xfrm>
            <a:off x="22618303" y="8926966"/>
            <a:ext cx="1188145" cy="1188173"/>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rgbClr val="FFFFFF"/>
          </a:solidFill>
          <a:ln w="12700">
            <a:miter lim="400000"/>
          </a:ln>
        </p:spPr>
        <p:txBody>
          <a:bodyPr lIns="38100" tIns="38100" rIns="38100" bIns="38100" anchor="ct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476" name="Image" descr="Image"/>
          <p:cNvPicPr>
            <a:picLocks noChangeAspect="1"/>
          </p:cNvPicPr>
          <p:nvPr/>
        </p:nvPicPr>
        <p:blipFill>
          <a:blip r:embed="rId2">
            <a:extLst/>
          </a:blip>
          <a:stretch>
            <a:fillRect/>
          </a:stretch>
        </p:blipFill>
        <p:spPr>
          <a:xfrm>
            <a:off x="21511917" y="6400998"/>
            <a:ext cx="1000670" cy="913969"/>
          </a:xfrm>
          <a:prstGeom prst="rect">
            <a:avLst/>
          </a:prstGeom>
          <a:ln w="12700">
            <a:miter lim="400000"/>
          </a:ln>
        </p:spPr>
      </p:pic>
      <p:pic>
        <p:nvPicPr>
          <p:cNvPr id="1477" name="Image" descr="Image"/>
          <p:cNvPicPr>
            <a:picLocks noChangeAspect="1"/>
          </p:cNvPicPr>
          <p:nvPr/>
        </p:nvPicPr>
        <p:blipFill>
          <a:blip r:embed="rId3">
            <a:extLst/>
          </a:blip>
          <a:stretch>
            <a:fillRect/>
          </a:stretch>
        </p:blipFill>
        <p:spPr>
          <a:xfrm>
            <a:off x="1857930" y="10474224"/>
            <a:ext cx="4521201" cy="1507045"/>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Steel Foundry Materials"/>
          <p:cNvSpPr txBox="1">
            <a:spLocks noGrp="1"/>
          </p:cNvSpPr>
          <p:nvPr>
            <p:ph type="title"/>
          </p:nvPr>
        </p:nvSpPr>
        <p:spPr>
          <a:xfrm>
            <a:off x="1758999" y="1758999"/>
            <a:ext cx="20866002" cy="2490503"/>
          </a:xfrm>
          <a:prstGeom prst="rect">
            <a:avLst/>
          </a:prstGeom>
        </p:spPr>
        <p:txBody>
          <a:bodyPr lIns="27093" tIns="27093" rIns="27093" bIns="27093"/>
          <a:lstStyle>
            <a:lvl1pPr>
              <a:lnSpc>
                <a:spcPct val="100000"/>
              </a:lnSpc>
              <a:defRPr>
                <a:solidFill>
                  <a:srgbClr val="981724"/>
                </a:solidFill>
              </a:defRPr>
            </a:lvl1pPr>
          </a:lstStyle>
          <a:p>
            <a:r>
              <a:rPr sz="15000" dirty="0"/>
              <a:t>Steel Foundry Materials</a:t>
            </a:r>
          </a:p>
        </p:txBody>
      </p:sp>
      <p:graphicFrame>
        <p:nvGraphicFramePr>
          <p:cNvPr id="1694" name="Table"/>
          <p:cNvGraphicFramePr/>
          <p:nvPr>
            <p:extLst>
              <p:ext uri="{D42A27DB-BD31-4B8C-83A1-F6EECF244321}">
                <p14:modId xmlns:p14="http://schemas.microsoft.com/office/powerpoint/2010/main" val="487966180"/>
              </p:ext>
            </p:extLst>
          </p:nvPr>
        </p:nvGraphicFramePr>
        <p:xfrm>
          <a:off x="19779377" y="3375348"/>
          <a:ext cx="3556000" cy="9241536"/>
        </p:xfrm>
        <a:graphic>
          <a:graphicData uri="http://schemas.openxmlformats.org/drawingml/2006/table">
            <a:tbl>
              <a:tblPr firstRow="1">
                <a:tableStyleId>{CF821DB8-F4EB-4A41-A1BA-3FCAFE7338EE}</a:tableStyleId>
              </a:tblPr>
              <a:tblGrid>
                <a:gridCol w="3556000"/>
              </a:tblGrid>
              <a:tr h="647700">
                <a:tc>
                  <a:txBody>
                    <a:bodyPr/>
                    <a:lstStyle/>
                    <a:p>
                      <a:pPr algn="l">
                        <a:lnSpc>
                          <a:spcPct val="100000"/>
                        </a:lnSpc>
                        <a:defRPr sz="1800" b="0">
                          <a:solidFill>
                            <a:srgbClr val="000000"/>
                          </a:solidFill>
                        </a:defRPr>
                      </a:pPr>
                      <a:r>
                        <a:rPr sz="3600" b="1">
                          <a:sym typeface="Helvetica"/>
                        </a:rPr>
                        <a:t>Alloy Steels</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G20Mo5</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G17CrMo5-5</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G17CrMo9-10</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dirty="0">
                          <a:solidFill>
                            <a:srgbClr val="53585F"/>
                          </a:solidFill>
                          <a:sym typeface="Helvetica"/>
                        </a:rPr>
                        <a:t>G24CrMo4</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4A</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4C</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WC1</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WC6</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WC9</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C5</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C12A</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CA15</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G35CrNiMo6-6</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dirty="0">
                          <a:solidFill>
                            <a:srgbClr val="53585F"/>
                          </a:solidFill>
                          <a:sym typeface="Helvetica"/>
                        </a:rPr>
                        <a:t>G32NiCrMo8-5-4</a:t>
                      </a:r>
                    </a:p>
                  </a:txBody>
                  <a:tcPr marL="50800" marR="50800" marT="50800" marB="50800" anchor="ctr" horzOverflow="overflow">
                    <a:lnL w="0">
                      <a:miter lim="400000"/>
                    </a:lnL>
                    <a:lnR w="0">
                      <a:miter lim="400000"/>
                    </a:lnR>
                    <a:lnT w="0">
                      <a:miter lim="400000"/>
                    </a:lnT>
                    <a:lnB w="0">
                      <a:miter lim="400000"/>
                    </a:lnB>
                    <a:noFill/>
                  </a:tcPr>
                </a:tc>
              </a:tr>
            </a:tbl>
          </a:graphicData>
        </a:graphic>
      </p:graphicFrame>
      <p:graphicFrame>
        <p:nvGraphicFramePr>
          <p:cNvPr id="1695" name="Table"/>
          <p:cNvGraphicFramePr/>
          <p:nvPr>
            <p:extLst>
              <p:ext uri="{D42A27DB-BD31-4B8C-83A1-F6EECF244321}">
                <p14:modId xmlns:p14="http://schemas.microsoft.com/office/powerpoint/2010/main" val="981537557"/>
              </p:ext>
            </p:extLst>
          </p:nvPr>
        </p:nvGraphicFramePr>
        <p:xfrm>
          <a:off x="7611462" y="3479313"/>
          <a:ext cx="4080251" cy="7335520"/>
        </p:xfrm>
        <a:graphic>
          <a:graphicData uri="http://schemas.openxmlformats.org/drawingml/2006/table">
            <a:tbl>
              <a:tblPr firstRow="1">
                <a:tableStyleId>{CF821DB8-F4EB-4A41-A1BA-3FCAFE7338EE}</a:tableStyleId>
              </a:tblPr>
              <a:tblGrid>
                <a:gridCol w="4080251"/>
              </a:tblGrid>
              <a:tr h="1193800">
                <a:tc>
                  <a:txBody>
                    <a:bodyPr/>
                    <a:lstStyle/>
                    <a:p>
                      <a:pPr algn="l">
                        <a:lnSpc>
                          <a:spcPct val="100000"/>
                        </a:lnSpc>
                        <a:defRPr sz="1800" b="0">
                          <a:solidFill>
                            <a:srgbClr val="000000"/>
                          </a:solidFill>
                        </a:defRPr>
                      </a:pPr>
                      <a:r>
                        <a:rPr sz="3600" b="1">
                          <a:sym typeface="Helvetica"/>
                        </a:rPr>
                        <a:t>Stainless 
Steels</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GX5CrNi19-10</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GX5CrNiMo19-11-2</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GX5CrNiMoNb19-11-2</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GX5CrNiNb19 11</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GX12Cr12</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CF8</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CF8M</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CF8C</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12X18H9T</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12X18H12M3T</a:t>
                      </a:r>
                    </a:p>
                  </a:txBody>
                  <a:tcPr marL="50800" marR="50800" marT="50800" marB="50800" anchor="ctr" horzOverflow="overflow">
                    <a:lnL w="0">
                      <a:miter lim="400000"/>
                    </a:lnL>
                    <a:lnR w="0">
                      <a:miter lim="400000"/>
                    </a:lnR>
                    <a:lnT w="0">
                      <a:miter lim="400000"/>
                    </a:lnT>
                    <a:lnB w="0">
                      <a:miter lim="400000"/>
                    </a:lnB>
                    <a:noFill/>
                  </a:tcPr>
                </a:tc>
              </a:tr>
            </a:tbl>
          </a:graphicData>
        </a:graphic>
      </p:graphicFrame>
      <p:graphicFrame>
        <p:nvGraphicFramePr>
          <p:cNvPr id="1696" name="Table"/>
          <p:cNvGraphicFramePr/>
          <p:nvPr>
            <p:extLst>
              <p:ext uri="{D42A27DB-BD31-4B8C-83A1-F6EECF244321}">
                <p14:modId xmlns:p14="http://schemas.microsoft.com/office/powerpoint/2010/main" val="471413620"/>
              </p:ext>
            </p:extLst>
          </p:nvPr>
        </p:nvGraphicFramePr>
        <p:xfrm>
          <a:off x="1920692" y="3676602"/>
          <a:ext cx="3556000" cy="3718560"/>
        </p:xfrm>
        <a:graphic>
          <a:graphicData uri="http://schemas.openxmlformats.org/drawingml/2006/table">
            <a:tbl>
              <a:tblPr firstRow="1">
                <a:tableStyleId>{CF821DB8-F4EB-4A41-A1BA-3FCAFE7338EE}</a:tableStyleId>
              </a:tblPr>
              <a:tblGrid>
                <a:gridCol w="3556000"/>
              </a:tblGrid>
              <a:tr h="647700">
                <a:tc>
                  <a:txBody>
                    <a:bodyPr/>
                    <a:lstStyle/>
                    <a:p>
                      <a:pPr algn="l">
                        <a:lnSpc>
                          <a:spcPct val="100000"/>
                        </a:lnSpc>
                        <a:defRPr sz="1800" b="0">
                          <a:solidFill>
                            <a:srgbClr val="000000"/>
                          </a:solidFill>
                        </a:defRPr>
                      </a:pPr>
                      <a:r>
                        <a:rPr sz="3600" b="1">
                          <a:sym typeface="Helvetica"/>
                        </a:rPr>
                        <a:t>Carbon Steels</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GE300</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GP240GH</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WCB</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LCB</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dirty="0">
                          <a:solidFill>
                            <a:srgbClr val="53585F"/>
                          </a:solidFill>
                          <a:sym typeface="Helvetica"/>
                        </a:rPr>
                        <a:t>20L</a:t>
                      </a:r>
                    </a:p>
                  </a:txBody>
                  <a:tcPr marL="50800" marR="50800" marT="50800" marB="50800" anchor="ctr" horzOverflow="overflow">
                    <a:lnL w="0">
                      <a:miter lim="400000"/>
                    </a:lnL>
                    <a:lnR w="0">
                      <a:miter lim="400000"/>
                    </a:lnR>
                    <a:lnT w="0">
                      <a:miter lim="400000"/>
                    </a:lnT>
                    <a:lnB w="0">
                      <a:miter lim="400000"/>
                    </a:lnB>
                    <a:noFill/>
                  </a:tcPr>
                </a:tc>
              </a:tr>
            </a:tbl>
          </a:graphicData>
        </a:graphic>
      </p:graphicFrame>
      <p:graphicFrame>
        <p:nvGraphicFramePr>
          <p:cNvPr id="1697" name="Table"/>
          <p:cNvGraphicFramePr/>
          <p:nvPr>
            <p:extLst>
              <p:ext uri="{D42A27DB-BD31-4B8C-83A1-F6EECF244321}">
                <p14:modId xmlns:p14="http://schemas.microsoft.com/office/powerpoint/2010/main" val="1564283941"/>
              </p:ext>
            </p:extLst>
          </p:nvPr>
        </p:nvGraphicFramePr>
        <p:xfrm>
          <a:off x="1920692" y="7865095"/>
          <a:ext cx="3556000" cy="3039872"/>
        </p:xfrm>
        <a:graphic>
          <a:graphicData uri="http://schemas.openxmlformats.org/drawingml/2006/table">
            <a:tbl>
              <a:tblPr firstRow="1">
                <a:tableStyleId>{CF821DB8-F4EB-4A41-A1BA-3FCAFE7338EE}</a:tableStyleId>
              </a:tblPr>
              <a:tblGrid>
                <a:gridCol w="3556000"/>
              </a:tblGrid>
              <a:tr h="1193800">
                <a:tc>
                  <a:txBody>
                    <a:bodyPr/>
                    <a:lstStyle/>
                    <a:p>
                      <a:pPr algn="l">
                        <a:lnSpc>
                          <a:spcPct val="100000"/>
                        </a:lnSpc>
                        <a:defRPr sz="1800" b="0">
                          <a:solidFill>
                            <a:srgbClr val="000000"/>
                          </a:solidFill>
                        </a:defRPr>
                      </a:pPr>
                      <a:r>
                        <a:rPr sz="3600" b="1">
                          <a:sym typeface="Helvetica"/>
                        </a:rPr>
                        <a:t>Heat Resistant Steels</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dirty="0">
                          <a:solidFill>
                            <a:srgbClr val="53585F"/>
                          </a:solidFill>
                          <a:sym typeface="Helvetica"/>
                        </a:rPr>
                        <a:t>GX40CrNiSi27-4</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GX40CrNiSi 25-20</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dirty="0">
                          <a:solidFill>
                            <a:srgbClr val="53585F"/>
                          </a:solidFill>
                          <a:sym typeface="Helvetica"/>
                        </a:rPr>
                        <a:t>GX130CrSi29</a:t>
                      </a:r>
                    </a:p>
                  </a:txBody>
                  <a:tcPr marL="50800" marR="50800" marT="50800" marB="50800" anchor="ctr" horzOverflow="overflow">
                    <a:lnL w="0">
                      <a:miter lim="400000"/>
                    </a:lnL>
                    <a:lnR w="0">
                      <a:miter lim="400000"/>
                    </a:lnR>
                    <a:lnT w="0">
                      <a:miter lim="400000"/>
                    </a:lnT>
                    <a:lnB w="0">
                      <a:miter lim="400000"/>
                    </a:lnB>
                    <a:noFill/>
                  </a:tcPr>
                </a:tc>
              </a:tr>
            </a:tbl>
          </a:graphicData>
        </a:graphic>
      </p:graphicFrame>
      <p:graphicFrame>
        <p:nvGraphicFramePr>
          <p:cNvPr id="1698" name="Table"/>
          <p:cNvGraphicFramePr/>
          <p:nvPr>
            <p:extLst>
              <p:ext uri="{D42A27DB-BD31-4B8C-83A1-F6EECF244321}">
                <p14:modId xmlns:p14="http://schemas.microsoft.com/office/powerpoint/2010/main" val="1879827892"/>
              </p:ext>
            </p:extLst>
          </p:nvPr>
        </p:nvGraphicFramePr>
        <p:xfrm>
          <a:off x="13826483" y="3713622"/>
          <a:ext cx="3556000" cy="3039872"/>
        </p:xfrm>
        <a:graphic>
          <a:graphicData uri="http://schemas.openxmlformats.org/drawingml/2006/table">
            <a:tbl>
              <a:tblPr firstRow="1">
                <a:tableStyleId>{CF821DB8-F4EB-4A41-A1BA-3FCAFE7338EE}</a:tableStyleId>
              </a:tblPr>
              <a:tblGrid>
                <a:gridCol w="3556000"/>
              </a:tblGrid>
              <a:tr h="1193800">
                <a:tc>
                  <a:txBody>
                    <a:bodyPr/>
                    <a:lstStyle/>
                    <a:p>
                      <a:pPr algn="l">
                        <a:lnSpc>
                          <a:spcPct val="100000"/>
                        </a:lnSpc>
                        <a:defRPr sz="1800" b="0">
                          <a:solidFill>
                            <a:srgbClr val="000000"/>
                          </a:solidFill>
                        </a:defRPr>
                      </a:pPr>
                      <a:r>
                        <a:rPr sz="3600" b="1" dirty="0">
                          <a:sym typeface="Helvetica"/>
                        </a:rPr>
                        <a:t>Wear Resistant Steel</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G20Mn5</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GX120Mn13</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dirty="0">
                          <a:solidFill>
                            <a:srgbClr val="53585F"/>
                          </a:solidFill>
                          <a:sym typeface="Helvetica"/>
                        </a:rPr>
                        <a:t>GX120Mn18-2</a:t>
                      </a:r>
                    </a:p>
                  </a:txBody>
                  <a:tcPr marL="50800" marR="50800" marT="50800" marB="50800" anchor="ctr" horzOverflow="overflow">
                    <a:lnL w="0">
                      <a:miter lim="400000"/>
                    </a:lnL>
                    <a:lnR w="0">
                      <a:miter lim="400000"/>
                    </a:lnR>
                    <a:lnT w="0">
                      <a:miter lim="400000"/>
                    </a:lnT>
                    <a:lnB w="0">
                      <a:miter lim="400000"/>
                    </a:lnB>
                    <a:noFill/>
                  </a:tcPr>
                </a:tc>
              </a:tr>
            </a:tbl>
          </a:graphicData>
        </a:graphic>
      </p:graphicFrame>
      <p:graphicFrame>
        <p:nvGraphicFramePr>
          <p:cNvPr id="1699" name="Table"/>
          <p:cNvGraphicFramePr/>
          <p:nvPr>
            <p:extLst>
              <p:ext uri="{D42A27DB-BD31-4B8C-83A1-F6EECF244321}">
                <p14:modId xmlns:p14="http://schemas.microsoft.com/office/powerpoint/2010/main" val="1425389813"/>
              </p:ext>
            </p:extLst>
          </p:nvPr>
        </p:nvGraphicFramePr>
        <p:xfrm>
          <a:off x="13957544" y="7868346"/>
          <a:ext cx="3556000" cy="2974848"/>
        </p:xfrm>
        <a:graphic>
          <a:graphicData uri="http://schemas.openxmlformats.org/drawingml/2006/table">
            <a:tbl>
              <a:tblPr firstRow="1">
                <a:tableStyleId>{CF821DB8-F4EB-4A41-A1BA-3FCAFE7338EE}</a:tableStyleId>
              </a:tblPr>
              <a:tblGrid>
                <a:gridCol w="3556000"/>
              </a:tblGrid>
              <a:tr h="1739900">
                <a:tc>
                  <a:txBody>
                    <a:bodyPr/>
                    <a:lstStyle/>
                    <a:p>
                      <a:pPr algn="l">
                        <a:lnSpc>
                          <a:spcPct val="100000"/>
                        </a:lnSpc>
                        <a:defRPr sz="1800" b="0">
                          <a:solidFill>
                            <a:srgbClr val="000000"/>
                          </a:solidFill>
                        </a:defRPr>
                      </a:pPr>
                      <a:r>
                        <a:rPr sz="3600" b="1">
                          <a:sym typeface="Helvetica"/>
                        </a:rPr>
                        <a:t>Abrasive Resistant Steels</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GX300CrMo15 3</a:t>
                      </a:r>
                    </a:p>
                  </a:txBody>
                  <a:tcPr marL="50800" marR="50800" marT="50800" marB="50800" anchor="ctr" horzOverflow="overflow">
                    <a:lnL w="0">
                      <a:miter lim="400000"/>
                    </a:lnL>
                    <a:lnR w="0">
                      <a:miter lim="400000"/>
                    </a:lnR>
                    <a:lnT w="0">
                      <a:miter lim="400000"/>
                    </a:lnT>
                    <a:lnB w="0">
                      <a:miter lim="400000"/>
                    </a:lnB>
                    <a:noFill/>
                  </a:tcPr>
                </a:tc>
              </a:tr>
              <a:tr h="533400">
                <a:tc>
                  <a:txBody>
                    <a:bodyPr/>
                    <a:lstStyle/>
                    <a:p>
                      <a:pPr algn="l">
                        <a:lnSpc>
                          <a:spcPct val="120000"/>
                        </a:lnSpc>
                        <a:defRPr sz="1800"/>
                      </a:pPr>
                      <a:r>
                        <a:rPr sz="2800">
                          <a:solidFill>
                            <a:srgbClr val="53585F"/>
                          </a:solidFill>
                          <a:sym typeface="Helvetica"/>
                        </a:rPr>
                        <a:t>GX300CrMo27 1</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700" name="Other materials acc. to EN or ASTM Standards"/>
          <p:cNvSpPr txBox="1"/>
          <p:nvPr/>
        </p:nvSpPr>
        <p:spPr>
          <a:xfrm>
            <a:off x="1906810" y="12106257"/>
            <a:ext cx="10265301" cy="428890"/>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b"/>
          <a:lstStyle>
            <a:lvl1pPr>
              <a:lnSpc>
                <a:spcPct val="120000"/>
              </a:lnSpc>
              <a:defRPr sz="2800">
                <a:solidFill>
                  <a:srgbClr val="53585F"/>
                </a:solidFill>
                <a:latin typeface="+mn-lt"/>
                <a:ea typeface="+mn-ea"/>
                <a:cs typeface="+mn-cs"/>
                <a:sym typeface="Helvetica"/>
              </a:defRPr>
            </a:lvl1pPr>
          </a:lstStyle>
          <a:p>
            <a:r>
              <a:rPr dirty="0"/>
              <a:t>Other materials acc. to EN or ASTM Standards</a:t>
            </a:r>
          </a:p>
        </p:txBody>
      </p:sp>
      <p:pic>
        <p:nvPicPr>
          <p:cNvPr id="1701" name="Image" descr="Image"/>
          <p:cNvPicPr>
            <a:picLocks noChangeAspect="1"/>
          </p:cNvPicPr>
          <p:nvPr/>
        </p:nvPicPr>
        <p:blipFill>
          <a:blip r:embed="rId2">
            <a:extLst/>
          </a:blip>
          <a:stretch>
            <a:fillRect/>
          </a:stretch>
        </p:blipFill>
        <p:spPr>
          <a:xfrm>
            <a:off x="21652838" y="1644358"/>
            <a:ext cx="1143001" cy="762001"/>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Shape"/>
          <p:cNvSpPr>
            <a:spLocks noGrp="1"/>
          </p:cNvSpPr>
          <p:nvPr>
            <p:ph type="body" idx="13"/>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FFFFFF"/>
                </a:solidFill>
              </a:defRPr>
            </a:pPr>
            <a:endParaRPr/>
          </a:p>
        </p:txBody>
      </p:sp>
      <p:sp>
        <p:nvSpPr>
          <p:cNvPr id="1704" name="Shape"/>
          <p:cNvSpPr>
            <a:spLocks noGrp="1"/>
          </p:cNvSpPr>
          <p:nvPr>
            <p:ph type="body" idx="14"/>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000000"/>
                </a:solidFill>
              </a:defRPr>
            </a:pPr>
            <a:endParaRPr/>
          </a:p>
        </p:txBody>
      </p:sp>
      <p:sp>
        <p:nvSpPr>
          <p:cNvPr id="1705" name="Shape"/>
          <p:cNvSpPr>
            <a:spLocks noGrp="1"/>
          </p:cNvSpPr>
          <p:nvPr>
            <p:ph type="body" idx="15"/>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FFFFFF"/>
                </a:solidFill>
              </a:defRPr>
            </a:pPr>
            <a:endParaRPr/>
          </a:p>
        </p:txBody>
      </p:sp>
      <p:sp>
        <p:nvSpPr>
          <p:cNvPr id="1706" name="Shape"/>
          <p:cNvSpPr>
            <a:spLocks noGrp="1"/>
          </p:cNvSpPr>
          <p:nvPr>
            <p:ph type="body" idx="16"/>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000000"/>
                </a:solidFill>
              </a:defRPr>
            </a:pPr>
            <a:endParaRPr/>
          </a:p>
        </p:txBody>
      </p:sp>
      <p:sp>
        <p:nvSpPr>
          <p:cNvPr id="1707" name="Production…"/>
          <p:cNvSpPr txBox="1">
            <a:spLocks noGrp="1"/>
          </p:cNvSpPr>
          <p:nvPr>
            <p:ph type="title"/>
          </p:nvPr>
        </p:nvSpPr>
        <p:spPr>
          <a:xfrm>
            <a:off x="1758999" y="7964025"/>
            <a:ext cx="9140793" cy="3806545"/>
          </a:xfrm>
          <a:prstGeom prst="rect">
            <a:avLst/>
          </a:prstGeom>
        </p:spPr>
        <p:txBody>
          <a:bodyPr/>
          <a:lstStyle/>
          <a:p>
            <a:r>
              <a:rPr sz="15000" dirty="0"/>
              <a:t>Production</a:t>
            </a:r>
          </a:p>
          <a:p>
            <a:r>
              <a:rPr sz="15000" dirty="0"/>
              <a:t>Range</a:t>
            </a:r>
          </a:p>
        </p:txBody>
      </p:sp>
      <p:sp>
        <p:nvSpPr>
          <p:cNvPr id="1708" name="Globe Valves…"/>
          <p:cNvSpPr txBox="1">
            <a:spLocks noGrp="1"/>
          </p:cNvSpPr>
          <p:nvPr>
            <p:ph type="body" sz="quarter" idx="1"/>
          </p:nvPr>
        </p:nvSpPr>
        <p:spPr>
          <a:xfrm>
            <a:off x="12203458" y="7784888"/>
            <a:ext cx="9140792" cy="4164820"/>
          </a:xfrm>
          <a:prstGeom prst="rect">
            <a:avLst/>
          </a:prstGeom>
        </p:spPr>
        <p:txBody>
          <a:bodyPr/>
          <a:lstStyle/>
          <a:p>
            <a:pPr lvl="2">
              <a:lnSpc>
                <a:spcPct val="150000"/>
              </a:lnSpc>
              <a:defRPr sz="3600" b="1">
                <a:solidFill>
                  <a:srgbClr val="000000"/>
                </a:solidFill>
              </a:defRPr>
            </a:pPr>
            <a:r>
              <a:t>Globe Valves</a:t>
            </a:r>
          </a:p>
          <a:p>
            <a:pPr lvl="3">
              <a:lnSpc>
                <a:spcPct val="150000"/>
              </a:lnSpc>
              <a:defRPr sz="3600" b="1">
                <a:solidFill>
                  <a:srgbClr val="000000"/>
                </a:solidFill>
              </a:defRPr>
            </a:pPr>
            <a:r>
              <a:t>Gate Valves</a:t>
            </a:r>
          </a:p>
          <a:p>
            <a:pPr lvl="4">
              <a:lnSpc>
                <a:spcPct val="150000"/>
              </a:lnSpc>
              <a:defRPr sz="3600" b="1">
                <a:solidFill>
                  <a:srgbClr val="000000"/>
                </a:solidFill>
              </a:defRPr>
            </a:pPr>
            <a:r>
              <a:t>Check Valves</a:t>
            </a:r>
          </a:p>
          <a:p>
            <a:pPr lvl="5">
              <a:lnSpc>
                <a:spcPct val="150000"/>
              </a:lnSpc>
              <a:defRPr sz="3600" b="1">
                <a:solidFill>
                  <a:srgbClr val="000000"/>
                </a:solidFill>
              </a:defRPr>
            </a:pPr>
            <a:r>
              <a:t>Oil &amp; Gas Exploitation Products</a:t>
            </a:r>
          </a:p>
          <a:p>
            <a:pPr lvl="6">
              <a:lnSpc>
                <a:spcPct val="150000"/>
              </a:lnSpc>
              <a:defRPr sz="3600" b="1">
                <a:solidFill>
                  <a:srgbClr val="000000"/>
                </a:solidFill>
              </a:defRPr>
            </a:pPr>
            <a:r>
              <a:t>Other Types of Products</a:t>
            </a:r>
          </a:p>
        </p:txBody>
      </p:sp>
      <p:sp>
        <p:nvSpPr>
          <p:cNvPr id="1709" name="Shape"/>
          <p:cNvSpPr>
            <a:spLocks noGrp="1"/>
          </p:cNvSpPr>
          <p:nvPr>
            <p:ph type="body" idx="17"/>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000000"/>
                </a:solidFill>
              </a:defRPr>
            </a:pPr>
            <a:endParaRPr/>
          </a:p>
        </p:txBody>
      </p:sp>
      <p:pic>
        <p:nvPicPr>
          <p:cNvPr id="1710" name="VHP.jpg" descr="VHP.jpg"/>
          <p:cNvPicPr>
            <a:picLocks noChangeAspect="1"/>
          </p:cNvPicPr>
          <p:nvPr/>
        </p:nvPicPr>
        <p:blipFill>
          <a:blip r:embed="rId2">
            <a:extLst/>
          </a:blip>
          <a:srcRect l="20957" t="5815" r="3033" b="5182"/>
          <a:stretch>
            <a:fillRect/>
          </a:stretch>
        </p:blipFill>
        <p:spPr>
          <a:xfrm>
            <a:off x="9053684" y="139402"/>
            <a:ext cx="4243574" cy="6566903"/>
          </a:xfrm>
          <a:custGeom>
            <a:avLst/>
            <a:gdLst/>
            <a:ahLst/>
            <a:cxnLst>
              <a:cxn ang="0">
                <a:pos x="wd2" y="hd2"/>
              </a:cxn>
              <a:cxn ang="5400000">
                <a:pos x="wd2" y="hd2"/>
              </a:cxn>
              <a:cxn ang="10800000">
                <a:pos x="wd2" y="hd2"/>
              </a:cxn>
              <a:cxn ang="16200000">
                <a:pos x="wd2" y="hd2"/>
              </a:cxn>
            </a:cxnLst>
            <a:rect l="0" t="0" r="r" b="b"/>
            <a:pathLst>
              <a:path w="21587" h="21582" extrusionOk="0">
                <a:moveTo>
                  <a:pt x="8821" y="2"/>
                </a:moveTo>
                <a:cubicBezTo>
                  <a:pt x="8780" y="-1"/>
                  <a:pt x="8731" y="0"/>
                  <a:pt x="8671" y="3"/>
                </a:cubicBezTo>
                <a:cubicBezTo>
                  <a:pt x="8665" y="3"/>
                  <a:pt x="8661" y="3"/>
                  <a:pt x="8655" y="3"/>
                </a:cubicBezTo>
                <a:lnTo>
                  <a:pt x="7248" y="2904"/>
                </a:lnTo>
                <a:lnTo>
                  <a:pt x="7248" y="3514"/>
                </a:lnTo>
                <a:lnTo>
                  <a:pt x="7248" y="4288"/>
                </a:lnTo>
                <a:lnTo>
                  <a:pt x="6578" y="4288"/>
                </a:lnTo>
                <a:lnTo>
                  <a:pt x="3426" y="10787"/>
                </a:lnTo>
                <a:cubicBezTo>
                  <a:pt x="3438" y="11177"/>
                  <a:pt x="3397" y="11713"/>
                  <a:pt x="3313" y="11827"/>
                </a:cubicBezTo>
                <a:cubicBezTo>
                  <a:pt x="3268" y="11888"/>
                  <a:pt x="3253" y="11955"/>
                  <a:pt x="3283" y="11974"/>
                </a:cubicBezTo>
                <a:cubicBezTo>
                  <a:pt x="3312" y="11993"/>
                  <a:pt x="3307" y="12093"/>
                  <a:pt x="3271" y="12196"/>
                </a:cubicBezTo>
                <a:cubicBezTo>
                  <a:pt x="3202" y="12392"/>
                  <a:pt x="3244" y="12703"/>
                  <a:pt x="3357" y="12840"/>
                </a:cubicBezTo>
                <a:cubicBezTo>
                  <a:pt x="3409" y="12903"/>
                  <a:pt x="3398" y="12931"/>
                  <a:pt x="3307" y="12974"/>
                </a:cubicBezTo>
                <a:cubicBezTo>
                  <a:pt x="3217" y="13017"/>
                  <a:pt x="3211" y="13032"/>
                  <a:pt x="3283" y="13037"/>
                </a:cubicBezTo>
                <a:cubicBezTo>
                  <a:pt x="3677" y="13064"/>
                  <a:pt x="3666" y="13039"/>
                  <a:pt x="3666" y="13950"/>
                </a:cubicBezTo>
                <a:lnTo>
                  <a:pt x="3666" y="14781"/>
                </a:lnTo>
                <a:lnTo>
                  <a:pt x="4456" y="14793"/>
                </a:lnTo>
                <a:lnTo>
                  <a:pt x="5247" y="14804"/>
                </a:lnTo>
                <a:lnTo>
                  <a:pt x="5247" y="15054"/>
                </a:lnTo>
                <a:lnTo>
                  <a:pt x="5247" y="15304"/>
                </a:lnTo>
                <a:lnTo>
                  <a:pt x="5011" y="15305"/>
                </a:lnTo>
                <a:cubicBezTo>
                  <a:pt x="4731" y="15306"/>
                  <a:pt x="4650" y="15343"/>
                  <a:pt x="4757" y="15427"/>
                </a:cubicBezTo>
                <a:cubicBezTo>
                  <a:pt x="4866" y="15512"/>
                  <a:pt x="4669" y="15573"/>
                  <a:pt x="4375" y="15544"/>
                </a:cubicBezTo>
                <a:cubicBezTo>
                  <a:pt x="4178" y="15525"/>
                  <a:pt x="4162" y="15531"/>
                  <a:pt x="4234" y="15587"/>
                </a:cubicBezTo>
                <a:cubicBezTo>
                  <a:pt x="4360" y="15686"/>
                  <a:pt x="3939" y="15836"/>
                  <a:pt x="3674" y="15787"/>
                </a:cubicBezTo>
                <a:cubicBezTo>
                  <a:pt x="3541" y="15762"/>
                  <a:pt x="3446" y="15769"/>
                  <a:pt x="3357" y="15809"/>
                </a:cubicBezTo>
                <a:cubicBezTo>
                  <a:pt x="3288" y="15840"/>
                  <a:pt x="3208" y="15853"/>
                  <a:pt x="3180" y="15836"/>
                </a:cubicBezTo>
                <a:cubicBezTo>
                  <a:pt x="3152" y="15820"/>
                  <a:pt x="3147" y="15828"/>
                  <a:pt x="3170" y="15853"/>
                </a:cubicBezTo>
                <a:cubicBezTo>
                  <a:pt x="3192" y="15879"/>
                  <a:pt x="3152" y="15934"/>
                  <a:pt x="3081" y="15976"/>
                </a:cubicBezTo>
                <a:cubicBezTo>
                  <a:pt x="2965" y="16044"/>
                  <a:pt x="2923" y="16046"/>
                  <a:pt x="2709" y="15997"/>
                </a:cubicBezTo>
                <a:cubicBezTo>
                  <a:pt x="2419" y="15930"/>
                  <a:pt x="2299" y="15871"/>
                  <a:pt x="2346" y="15822"/>
                </a:cubicBezTo>
                <a:cubicBezTo>
                  <a:pt x="2399" y="15766"/>
                  <a:pt x="2224" y="15777"/>
                  <a:pt x="1970" y="15845"/>
                </a:cubicBezTo>
                <a:cubicBezTo>
                  <a:pt x="1846" y="15879"/>
                  <a:pt x="1731" y="15897"/>
                  <a:pt x="1712" y="15884"/>
                </a:cubicBezTo>
                <a:cubicBezTo>
                  <a:pt x="1693" y="15872"/>
                  <a:pt x="1614" y="15902"/>
                  <a:pt x="1540" y="15950"/>
                </a:cubicBezTo>
                <a:cubicBezTo>
                  <a:pt x="1466" y="15997"/>
                  <a:pt x="1364" y="16036"/>
                  <a:pt x="1310" y="16036"/>
                </a:cubicBezTo>
                <a:cubicBezTo>
                  <a:pt x="1257" y="16036"/>
                  <a:pt x="1213" y="16054"/>
                  <a:pt x="1213" y="16075"/>
                </a:cubicBezTo>
                <a:cubicBezTo>
                  <a:pt x="1213" y="16121"/>
                  <a:pt x="900" y="16224"/>
                  <a:pt x="791" y="16221"/>
                </a:cubicBezTo>
                <a:lnTo>
                  <a:pt x="0" y="17855"/>
                </a:lnTo>
                <a:cubicBezTo>
                  <a:pt x="7" y="18392"/>
                  <a:pt x="113" y="18615"/>
                  <a:pt x="489" y="18858"/>
                </a:cubicBezTo>
                <a:cubicBezTo>
                  <a:pt x="607" y="18935"/>
                  <a:pt x="687" y="19015"/>
                  <a:pt x="666" y="19037"/>
                </a:cubicBezTo>
                <a:cubicBezTo>
                  <a:pt x="645" y="19059"/>
                  <a:pt x="686" y="19089"/>
                  <a:pt x="755" y="19104"/>
                </a:cubicBezTo>
                <a:cubicBezTo>
                  <a:pt x="971" y="19148"/>
                  <a:pt x="1287" y="19411"/>
                  <a:pt x="1240" y="19508"/>
                </a:cubicBezTo>
                <a:cubicBezTo>
                  <a:pt x="1203" y="19582"/>
                  <a:pt x="1219" y="19591"/>
                  <a:pt x="1357" y="19569"/>
                </a:cubicBezTo>
                <a:cubicBezTo>
                  <a:pt x="1551" y="19538"/>
                  <a:pt x="1821" y="19698"/>
                  <a:pt x="1756" y="19807"/>
                </a:cubicBezTo>
                <a:cubicBezTo>
                  <a:pt x="1705" y="19894"/>
                  <a:pt x="1782" y="19896"/>
                  <a:pt x="1928" y="19810"/>
                </a:cubicBezTo>
                <a:cubicBezTo>
                  <a:pt x="2031" y="19750"/>
                  <a:pt x="2062" y="19753"/>
                  <a:pt x="2300" y="19855"/>
                </a:cubicBezTo>
                <a:cubicBezTo>
                  <a:pt x="2442" y="19916"/>
                  <a:pt x="2575" y="19994"/>
                  <a:pt x="2596" y="20030"/>
                </a:cubicBezTo>
                <a:cubicBezTo>
                  <a:pt x="2627" y="20081"/>
                  <a:pt x="2653" y="20083"/>
                  <a:pt x="2730" y="20043"/>
                </a:cubicBezTo>
                <a:cubicBezTo>
                  <a:pt x="2808" y="20001"/>
                  <a:pt x="2834" y="20010"/>
                  <a:pt x="2887" y="20100"/>
                </a:cubicBezTo>
                <a:cubicBezTo>
                  <a:pt x="2942" y="20194"/>
                  <a:pt x="2991" y="20210"/>
                  <a:pt x="3232" y="20210"/>
                </a:cubicBezTo>
                <a:cubicBezTo>
                  <a:pt x="3386" y="20210"/>
                  <a:pt x="3539" y="20229"/>
                  <a:pt x="3576" y="20253"/>
                </a:cubicBezTo>
                <a:cubicBezTo>
                  <a:pt x="3612" y="20276"/>
                  <a:pt x="3713" y="20303"/>
                  <a:pt x="3800" y="20314"/>
                </a:cubicBezTo>
                <a:cubicBezTo>
                  <a:pt x="3886" y="20325"/>
                  <a:pt x="3984" y="20357"/>
                  <a:pt x="4020" y="20386"/>
                </a:cubicBezTo>
                <a:cubicBezTo>
                  <a:pt x="4055" y="20415"/>
                  <a:pt x="4172" y="20441"/>
                  <a:pt x="4278" y="20443"/>
                </a:cubicBezTo>
                <a:cubicBezTo>
                  <a:pt x="4527" y="20448"/>
                  <a:pt x="5200" y="20652"/>
                  <a:pt x="5409" y="20785"/>
                </a:cubicBezTo>
                <a:cubicBezTo>
                  <a:pt x="5497" y="20841"/>
                  <a:pt x="5665" y="20934"/>
                  <a:pt x="5780" y="20991"/>
                </a:cubicBezTo>
                <a:cubicBezTo>
                  <a:pt x="5895" y="21048"/>
                  <a:pt x="5969" y="21114"/>
                  <a:pt x="5946" y="21138"/>
                </a:cubicBezTo>
                <a:cubicBezTo>
                  <a:pt x="5919" y="21166"/>
                  <a:pt x="5944" y="21174"/>
                  <a:pt x="6014" y="21157"/>
                </a:cubicBezTo>
                <a:cubicBezTo>
                  <a:pt x="6161" y="21120"/>
                  <a:pt x="6784" y="21322"/>
                  <a:pt x="6723" y="21386"/>
                </a:cubicBezTo>
                <a:cubicBezTo>
                  <a:pt x="6694" y="21417"/>
                  <a:pt x="6713" y="21426"/>
                  <a:pt x="6778" y="21410"/>
                </a:cubicBezTo>
                <a:cubicBezTo>
                  <a:pt x="6833" y="21396"/>
                  <a:pt x="6942" y="21415"/>
                  <a:pt x="7022" y="21451"/>
                </a:cubicBezTo>
                <a:cubicBezTo>
                  <a:pt x="7102" y="21488"/>
                  <a:pt x="7261" y="21529"/>
                  <a:pt x="7371" y="21546"/>
                </a:cubicBezTo>
                <a:cubicBezTo>
                  <a:pt x="7711" y="21599"/>
                  <a:pt x="9017" y="21592"/>
                  <a:pt x="9172" y="21536"/>
                </a:cubicBezTo>
                <a:cubicBezTo>
                  <a:pt x="9249" y="21508"/>
                  <a:pt x="9415" y="21482"/>
                  <a:pt x="9539" y="21477"/>
                </a:cubicBezTo>
                <a:cubicBezTo>
                  <a:pt x="9664" y="21473"/>
                  <a:pt x="9778" y="21465"/>
                  <a:pt x="9796" y="21460"/>
                </a:cubicBezTo>
                <a:cubicBezTo>
                  <a:pt x="9814" y="21456"/>
                  <a:pt x="9859" y="21454"/>
                  <a:pt x="9895" y="21459"/>
                </a:cubicBezTo>
                <a:cubicBezTo>
                  <a:pt x="9930" y="21464"/>
                  <a:pt x="9936" y="21455"/>
                  <a:pt x="9911" y="21438"/>
                </a:cubicBezTo>
                <a:cubicBezTo>
                  <a:pt x="9800" y="21367"/>
                  <a:pt x="10397" y="21021"/>
                  <a:pt x="10535" y="21077"/>
                </a:cubicBezTo>
                <a:cubicBezTo>
                  <a:pt x="10631" y="21116"/>
                  <a:pt x="10783" y="21129"/>
                  <a:pt x="10878" y="21107"/>
                </a:cubicBezTo>
                <a:cubicBezTo>
                  <a:pt x="10935" y="21094"/>
                  <a:pt x="10941" y="21059"/>
                  <a:pt x="10898" y="20986"/>
                </a:cubicBezTo>
                <a:cubicBezTo>
                  <a:pt x="10855" y="20913"/>
                  <a:pt x="10861" y="20871"/>
                  <a:pt x="10920" y="20840"/>
                </a:cubicBezTo>
                <a:cubicBezTo>
                  <a:pt x="10966" y="20815"/>
                  <a:pt x="11019" y="20804"/>
                  <a:pt x="11039" y="20817"/>
                </a:cubicBezTo>
                <a:cubicBezTo>
                  <a:pt x="11060" y="20831"/>
                  <a:pt x="11111" y="20802"/>
                  <a:pt x="11153" y="20752"/>
                </a:cubicBezTo>
                <a:cubicBezTo>
                  <a:pt x="11194" y="20703"/>
                  <a:pt x="11262" y="20670"/>
                  <a:pt x="11304" y="20680"/>
                </a:cubicBezTo>
                <a:cubicBezTo>
                  <a:pt x="11348" y="20691"/>
                  <a:pt x="11383" y="20657"/>
                  <a:pt x="11389" y="20598"/>
                </a:cubicBezTo>
                <a:cubicBezTo>
                  <a:pt x="11398" y="20505"/>
                  <a:pt x="11391" y="20504"/>
                  <a:pt x="11312" y="20573"/>
                </a:cubicBezTo>
                <a:cubicBezTo>
                  <a:pt x="11234" y="20642"/>
                  <a:pt x="11222" y="20641"/>
                  <a:pt x="11185" y="20579"/>
                </a:cubicBezTo>
                <a:cubicBezTo>
                  <a:pt x="11135" y="20496"/>
                  <a:pt x="11168" y="20180"/>
                  <a:pt x="11223" y="20210"/>
                </a:cubicBezTo>
                <a:cubicBezTo>
                  <a:pt x="11244" y="20221"/>
                  <a:pt x="11306" y="20207"/>
                  <a:pt x="11360" y="20178"/>
                </a:cubicBezTo>
                <a:cubicBezTo>
                  <a:pt x="11415" y="20149"/>
                  <a:pt x="11501" y="20135"/>
                  <a:pt x="11550" y="20147"/>
                </a:cubicBezTo>
                <a:cubicBezTo>
                  <a:pt x="11605" y="20161"/>
                  <a:pt x="11687" y="20120"/>
                  <a:pt x="11756" y="20044"/>
                </a:cubicBezTo>
                <a:cubicBezTo>
                  <a:pt x="11902" y="19884"/>
                  <a:pt x="12368" y="19703"/>
                  <a:pt x="12554" y="19735"/>
                </a:cubicBezTo>
                <a:cubicBezTo>
                  <a:pt x="12654" y="19752"/>
                  <a:pt x="12721" y="19729"/>
                  <a:pt x="12800" y="19651"/>
                </a:cubicBezTo>
                <a:cubicBezTo>
                  <a:pt x="12890" y="19563"/>
                  <a:pt x="12941" y="19549"/>
                  <a:pt x="13107" y="19570"/>
                </a:cubicBezTo>
                <a:cubicBezTo>
                  <a:pt x="13274" y="19592"/>
                  <a:pt x="13299" y="19585"/>
                  <a:pt x="13264" y="19527"/>
                </a:cubicBezTo>
                <a:cubicBezTo>
                  <a:pt x="13237" y="19481"/>
                  <a:pt x="13275" y="19436"/>
                  <a:pt x="13379" y="19392"/>
                </a:cubicBezTo>
                <a:cubicBezTo>
                  <a:pt x="13534" y="19326"/>
                  <a:pt x="13707" y="19345"/>
                  <a:pt x="13636" y="19419"/>
                </a:cubicBezTo>
                <a:cubicBezTo>
                  <a:pt x="13614" y="19441"/>
                  <a:pt x="13728" y="19449"/>
                  <a:pt x="13904" y="19439"/>
                </a:cubicBezTo>
                <a:cubicBezTo>
                  <a:pt x="14237" y="19419"/>
                  <a:pt x="14477" y="19474"/>
                  <a:pt x="14403" y="19553"/>
                </a:cubicBezTo>
                <a:cubicBezTo>
                  <a:pt x="14368" y="19591"/>
                  <a:pt x="14380" y="19593"/>
                  <a:pt x="14449" y="19559"/>
                </a:cubicBezTo>
                <a:cubicBezTo>
                  <a:pt x="14501" y="19534"/>
                  <a:pt x="14615" y="19526"/>
                  <a:pt x="14704" y="19542"/>
                </a:cubicBezTo>
                <a:cubicBezTo>
                  <a:pt x="14793" y="19557"/>
                  <a:pt x="14921" y="19558"/>
                  <a:pt x="14992" y="19543"/>
                </a:cubicBezTo>
                <a:cubicBezTo>
                  <a:pt x="15063" y="19528"/>
                  <a:pt x="15194" y="19515"/>
                  <a:pt x="15283" y="19517"/>
                </a:cubicBezTo>
                <a:cubicBezTo>
                  <a:pt x="15392" y="19519"/>
                  <a:pt x="15481" y="19483"/>
                  <a:pt x="15558" y="19405"/>
                </a:cubicBezTo>
                <a:cubicBezTo>
                  <a:pt x="15620" y="19341"/>
                  <a:pt x="15744" y="19268"/>
                  <a:pt x="15832" y="19242"/>
                </a:cubicBezTo>
                <a:cubicBezTo>
                  <a:pt x="15921" y="19216"/>
                  <a:pt x="15994" y="19171"/>
                  <a:pt x="15994" y="19144"/>
                </a:cubicBezTo>
                <a:cubicBezTo>
                  <a:pt x="15994" y="19117"/>
                  <a:pt x="16051" y="19062"/>
                  <a:pt x="16121" y="19021"/>
                </a:cubicBezTo>
                <a:cubicBezTo>
                  <a:pt x="16191" y="18980"/>
                  <a:pt x="16234" y="18930"/>
                  <a:pt x="16216" y="18912"/>
                </a:cubicBezTo>
                <a:cubicBezTo>
                  <a:pt x="16198" y="18893"/>
                  <a:pt x="16226" y="18864"/>
                  <a:pt x="16277" y="18845"/>
                </a:cubicBezTo>
                <a:cubicBezTo>
                  <a:pt x="16327" y="18827"/>
                  <a:pt x="16433" y="18739"/>
                  <a:pt x="16513" y="18651"/>
                </a:cubicBezTo>
                <a:cubicBezTo>
                  <a:pt x="16639" y="18512"/>
                  <a:pt x="16662" y="18417"/>
                  <a:pt x="16686" y="17920"/>
                </a:cubicBezTo>
                <a:cubicBezTo>
                  <a:pt x="16706" y="17525"/>
                  <a:pt x="16742" y="17322"/>
                  <a:pt x="16805" y="17258"/>
                </a:cubicBezTo>
                <a:cubicBezTo>
                  <a:pt x="16916" y="17146"/>
                  <a:pt x="16919" y="17118"/>
                  <a:pt x="16824" y="17131"/>
                </a:cubicBezTo>
                <a:cubicBezTo>
                  <a:pt x="16784" y="17137"/>
                  <a:pt x="16714" y="17075"/>
                  <a:pt x="16668" y="16994"/>
                </a:cubicBezTo>
                <a:cubicBezTo>
                  <a:pt x="16622" y="16914"/>
                  <a:pt x="16582" y="16867"/>
                  <a:pt x="16579" y="16889"/>
                </a:cubicBezTo>
                <a:cubicBezTo>
                  <a:pt x="16577" y="16911"/>
                  <a:pt x="16542" y="16906"/>
                  <a:pt x="16501" y="16880"/>
                </a:cubicBezTo>
                <a:cubicBezTo>
                  <a:pt x="16444" y="16843"/>
                  <a:pt x="16444" y="16818"/>
                  <a:pt x="16503" y="16773"/>
                </a:cubicBezTo>
                <a:cubicBezTo>
                  <a:pt x="16565" y="16724"/>
                  <a:pt x="16545" y="16694"/>
                  <a:pt x="16400" y="16620"/>
                </a:cubicBezTo>
                <a:cubicBezTo>
                  <a:pt x="16301" y="16570"/>
                  <a:pt x="16220" y="16517"/>
                  <a:pt x="16220" y="16501"/>
                </a:cubicBezTo>
                <a:cubicBezTo>
                  <a:pt x="16220" y="16486"/>
                  <a:pt x="16153" y="16431"/>
                  <a:pt x="16071" y="16377"/>
                </a:cubicBezTo>
                <a:cubicBezTo>
                  <a:pt x="15988" y="16324"/>
                  <a:pt x="15934" y="16256"/>
                  <a:pt x="15951" y="16226"/>
                </a:cubicBezTo>
                <a:cubicBezTo>
                  <a:pt x="15987" y="16167"/>
                  <a:pt x="15698" y="16047"/>
                  <a:pt x="15628" y="16092"/>
                </a:cubicBezTo>
                <a:cubicBezTo>
                  <a:pt x="15551" y="16142"/>
                  <a:pt x="15362" y="15993"/>
                  <a:pt x="15396" y="15909"/>
                </a:cubicBezTo>
                <a:cubicBezTo>
                  <a:pt x="15418" y="15856"/>
                  <a:pt x="15387" y="15817"/>
                  <a:pt x="15307" y="15798"/>
                </a:cubicBezTo>
                <a:cubicBezTo>
                  <a:pt x="15139" y="15759"/>
                  <a:pt x="14797" y="15571"/>
                  <a:pt x="14817" y="15528"/>
                </a:cubicBezTo>
                <a:cubicBezTo>
                  <a:pt x="14848" y="15460"/>
                  <a:pt x="14714" y="15495"/>
                  <a:pt x="14671" y="15566"/>
                </a:cubicBezTo>
                <a:cubicBezTo>
                  <a:pt x="14630" y="15635"/>
                  <a:pt x="14623" y="15634"/>
                  <a:pt x="14540" y="15561"/>
                </a:cubicBezTo>
                <a:cubicBezTo>
                  <a:pt x="14492" y="15518"/>
                  <a:pt x="14424" y="15497"/>
                  <a:pt x="14389" y="15511"/>
                </a:cubicBezTo>
                <a:cubicBezTo>
                  <a:pt x="14353" y="15526"/>
                  <a:pt x="14306" y="15517"/>
                  <a:pt x="14284" y="15493"/>
                </a:cubicBezTo>
                <a:cubicBezTo>
                  <a:pt x="14261" y="15469"/>
                  <a:pt x="14218" y="15460"/>
                  <a:pt x="14187" y="15472"/>
                </a:cubicBezTo>
                <a:cubicBezTo>
                  <a:pt x="14156" y="15484"/>
                  <a:pt x="14113" y="15475"/>
                  <a:pt x="14090" y="15451"/>
                </a:cubicBezTo>
                <a:cubicBezTo>
                  <a:pt x="14067" y="15428"/>
                  <a:pt x="14024" y="15418"/>
                  <a:pt x="13993" y="15431"/>
                </a:cubicBezTo>
                <a:cubicBezTo>
                  <a:pt x="13963" y="15443"/>
                  <a:pt x="13919" y="15433"/>
                  <a:pt x="13896" y="15410"/>
                </a:cubicBezTo>
                <a:cubicBezTo>
                  <a:pt x="13874" y="15386"/>
                  <a:pt x="13827" y="15379"/>
                  <a:pt x="13791" y="15393"/>
                </a:cubicBezTo>
                <a:cubicBezTo>
                  <a:pt x="13756" y="15407"/>
                  <a:pt x="13711" y="15379"/>
                  <a:pt x="13692" y="15333"/>
                </a:cubicBezTo>
                <a:cubicBezTo>
                  <a:pt x="13667" y="15271"/>
                  <a:pt x="13607" y="15249"/>
                  <a:pt x="13474" y="15252"/>
                </a:cubicBezTo>
                <a:cubicBezTo>
                  <a:pt x="13373" y="15254"/>
                  <a:pt x="13222" y="15227"/>
                  <a:pt x="13139" y="15192"/>
                </a:cubicBezTo>
                <a:cubicBezTo>
                  <a:pt x="13056" y="15157"/>
                  <a:pt x="12880" y="15132"/>
                  <a:pt x="12747" y="15137"/>
                </a:cubicBezTo>
                <a:cubicBezTo>
                  <a:pt x="12615" y="15142"/>
                  <a:pt x="12461" y="15125"/>
                  <a:pt x="12404" y="15098"/>
                </a:cubicBezTo>
                <a:cubicBezTo>
                  <a:pt x="12313" y="15055"/>
                  <a:pt x="12318" y="15042"/>
                  <a:pt x="12453" y="14986"/>
                </a:cubicBezTo>
                <a:cubicBezTo>
                  <a:pt x="12536" y="14951"/>
                  <a:pt x="12683" y="14910"/>
                  <a:pt x="12778" y="14894"/>
                </a:cubicBezTo>
                <a:lnTo>
                  <a:pt x="12949" y="14867"/>
                </a:lnTo>
                <a:lnTo>
                  <a:pt x="12957" y="14004"/>
                </a:lnTo>
                <a:cubicBezTo>
                  <a:pt x="12961" y="13528"/>
                  <a:pt x="12980" y="13129"/>
                  <a:pt x="13000" y="13117"/>
                </a:cubicBezTo>
                <a:cubicBezTo>
                  <a:pt x="13019" y="13104"/>
                  <a:pt x="13062" y="13092"/>
                  <a:pt x="13095" y="13089"/>
                </a:cubicBezTo>
                <a:cubicBezTo>
                  <a:pt x="13127" y="13086"/>
                  <a:pt x="13182" y="13080"/>
                  <a:pt x="13216" y="13078"/>
                </a:cubicBezTo>
                <a:cubicBezTo>
                  <a:pt x="13249" y="13075"/>
                  <a:pt x="13264" y="13033"/>
                  <a:pt x="13250" y="12986"/>
                </a:cubicBezTo>
                <a:cubicBezTo>
                  <a:pt x="13236" y="12939"/>
                  <a:pt x="13256" y="12850"/>
                  <a:pt x="13293" y="12788"/>
                </a:cubicBezTo>
                <a:cubicBezTo>
                  <a:pt x="13329" y="12726"/>
                  <a:pt x="13359" y="12549"/>
                  <a:pt x="13359" y="12394"/>
                </a:cubicBezTo>
                <a:cubicBezTo>
                  <a:pt x="13359" y="12239"/>
                  <a:pt x="13387" y="12103"/>
                  <a:pt x="13422" y="12089"/>
                </a:cubicBezTo>
                <a:cubicBezTo>
                  <a:pt x="13458" y="12074"/>
                  <a:pt x="13436" y="12017"/>
                  <a:pt x="13369" y="11952"/>
                </a:cubicBezTo>
                <a:cubicBezTo>
                  <a:pt x="13203" y="11790"/>
                  <a:pt x="13172" y="11029"/>
                  <a:pt x="13329" y="10954"/>
                </a:cubicBezTo>
                <a:cubicBezTo>
                  <a:pt x="13435" y="10903"/>
                  <a:pt x="13429" y="10897"/>
                  <a:pt x="13266" y="10886"/>
                </a:cubicBezTo>
                <a:cubicBezTo>
                  <a:pt x="13180" y="10881"/>
                  <a:pt x="13117" y="10563"/>
                  <a:pt x="13182" y="10455"/>
                </a:cubicBezTo>
                <a:cubicBezTo>
                  <a:pt x="13213" y="10401"/>
                  <a:pt x="13237" y="10401"/>
                  <a:pt x="13333" y="10449"/>
                </a:cubicBezTo>
                <a:cubicBezTo>
                  <a:pt x="13433" y="10500"/>
                  <a:pt x="13435" y="10498"/>
                  <a:pt x="13361" y="10436"/>
                </a:cubicBezTo>
                <a:cubicBezTo>
                  <a:pt x="13297" y="10383"/>
                  <a:pt x="13293" y="10308"/>
                  <a:pt x="13343" y="10108"/>
                </a:cubicBezTo>
                <a:cubicBezTo>
                  <a:pt x="13379" y="9964"/>
                  <a:pt x="13423" y="9837"/>
                  <a:pt x="13442" y="9825"/>
                </a:cubicBezTo>
                <a:cubicBezTo>
                  <a:pt x="13461" y="9812"/>
                  <a:pt x="13446" y="9780"/>
                  <a:pt x="13410" y="9752"/>
                </a:cubicBezTo>
                <a:cubicBezTo>
                  <a:pt x="13373" y="9723"/>
                  <a:pt x="13336" y="9615"/>
                  <a:pt x="13329" y="9513"/>
                </a:cubicBezTo>
                <a:cubicBezTo>
                  <a:pt x="13320" y="9385"/>
                  <a:pt x="13291" y="9334"/>
                  <a:pt x="13236" y="9347"/>
                </a:cubicBezTo>
                <a:cubicBezTo>
                  <a:pt x="13098" y="9381"/>
                  <a:pt x="13042" y="9190"/>
                  <a:pt x="12996" y="8503"/>
                </a:cubicBezTo>
                <a:cubicBezTo>
                  <a:pt x="12971" y="8136"/>
                  <a:pt x="12928" y="7609"/>
                  <a:pt x="12899" y="7333"/>
                </a:cubicBezTo>
                <a:cubicBezTo>
                  <a:pt x="12845" y="6829"/>
                  <a:pt x="12855" y="6749"/>
                  <a:pt x="12965" y="6793"/>
                </a:cubicBezTo>
                <a:cubicBezTo>
                  <a:pt x="13061" y="6831"/>
                  <a:pt x="13034" y="6535"/>
                  <a:pt x="12937" y="6483"/>
                </a:cubicBezTo>
                <a:cubicBezTo>
                  <a:pt x="12890" y="6457"/>
                  <a:pt x="12834" y="6448"/>
                  <a:pt x="12814" y="6461"/>
                </a:cubicBezTo>
                <a:cubicBezTo>
                  <a:pt x="12794" y="6473"/>
                  <a:pt x="12655" y="6408"/>
                  <a:pt x="12503" y="6315"/>
                </a:cubicBezTo>
                <a:cubicBezTo>
                  <a:pt x="12352" y="6221"/>
                  <a:pt x="12212" y="6144"/>
                  <a:pt x="12190" y="6144"/>
                </a:cubicBezTo>
                <a:cubicBezTo>
                  <a:pt x="12088" y="6144"/>
                  <a:pt x="11731" y="5888"/>
                  <a:pt x="11772" y="5845"/>
                </a:cubicBezTo>
                <a:cubicBezTo>
                  <a:pt x="11800" y="5816"/>
                  <a:pt x="11790" y="5809"/>
                  <a:pt x="11748" y="5825"/>
                </a:cubicBezTo>
                <a:cubicBezTo>
                  <a:pt x="11709" y="5841"/>
                  <a:pt x="11647" y="5820"/>
                  <a:pt x="11611" y="5780"/>
                </a:cubicBezTo>
                <a:cubicBezTo>
                  <a:pt x="11574" y="5739"/>
                  <a:pt x="11543" y="5722"/>
                  <a:pt x="11542" y="5742"/>
                </a:cubicBezTo>
                <a:cubicBezTo>
                  <a:pt x="11541" y="5762"/>
                  <a:pt x="11498" y="5755"/>
                  <a:pt x="11445" y="5726"/>
                </a:cubicBezTo>
                <a:cubicBezTo>
                  <a:pt x="11386" y="5694"/>
                  <a:pt x="11364" y="5638"/>
                  <a:pt x="11387" y="5579"/>
                </a:cubicBezTo>
                <a:cubicBezTo>
                  <a:pt x="11414" y="5510"/>
                  <a:pt x="11386" y="5471"/>
                  <a:pt x="11294" y="5439"/>
                </a:cubicBezTo>
                <a:cubicBezTo>
                  <a:pt x="11142" y="5387"/>
                  <a:pt x="11039" y="5135"/>
                  <a:pt x="10973" y="4662"/>
                </a:cubicBezTo>
                <a:lnTo>
                  <a:pt x="10926" y="4329"/>
                </a:lnTo>
                <a:lnTo>
                  <a:pt x="10702" y="4307"/>
                </a:lnTo>
                <a:cubicBezTo>
                  <a:pt x="10533" y="4291"/>
                  <a:pt x="10480" y="4268"/>
                  <a:pt x="10494" y="4213"/>
                </a:cubicBezTo>
                <a:cubicBezTo>
                  <a:pt x="10520" y="4113"/>
                  <a:pt x="10399" y="4122"/>
                  <a:pt x="10313" y="4226"/>
                </a:cubicBezTo>
                <a:cubicBezTo>
                  <a:pt x="10251" y="4301"/>
                  <a:pt x="10190" y="4310"/>
                  <a:pt x="9810" y="4299"/>
                </a:cubicBezTo>
                <a:lnTo>
                  <a:pt x="9378" y="4288"/>
                </a:lnTo>
                <a:lnTo>
                  <a:pt x="9378" y="3514"/>
                </a:lnTo>
                <a:lnTo>
                  <a:pt x="9378" y="2742"/>
                </a:lnTo>
                <a:lnTo>
                  <a:pt x="9780" y="2742"/>
                </a:lnTo>
                <a:cubicBezTo>
                  <a:pt x="10160" y="2742"/>
                  <a:pt x="10179" y="2739"/>
                  <a:pt x="10145" y="2652"/>
                </a:cubicBezTo>
                <a:cubicBezTo>
                  <a:pt x="10121" y="2591"/>
                  <a:pt x="10175" y="2499"/>
                  <a:pt x="10309" y="2373"/>
                </a:cubicBezTo>
                <a:cubicBezTo>
                  <a:pt x="10555" y="2142"/>
                  <a:pt x="10599" y="2121"/>
                  <a:pt x="10765" y="2179"/>
                </a:cubicBezTo>
                <a:cubicBezTo>
                  <a:pt x="10866" y="2214"/>
                  <a:pt x="10893" y="2212"/>
                  <a:pt x="10880" y="2171"/>
                </a:cubicBezTo>
                <a:cubicBezTo>
                  <a:pt x="10871" y="2141"/>
                  <a:pt x="10920" y="2116"/>
                  <a:pt x="10991" y="2115"/>
                </a:cubicBezTo>
                <a:cubicBezTo>
                  <a:pt x="11062" y="2114"/>
                  <a:pt x="11159" y="2098"/>
                  <a:pt x="11205" y="2079"/>
                </a:cubicBezTo>
                <a:cubicBezTo>
                  <a:pt x="11251" y="2061"/>
                  <a:pt x="11330" y="2057"/>
                  <a:pt x="11381" y="2069"/>
                </a:cubicBezTo>
                <a:cubicBezTo>
                  <a:pt x="11431" y="2082"/>
                  <a:pt x="11487" y="2077"/>
                  <a:pt x="11506" y="2057"/>
                </a:cubicBezTo>
                <a:cubicBezTo>
                  <a:pt x="11542" y="2019"/>
                  <a:pt x="12272" y="2032"/>
                  <a:pt x="12374" y="2073"/>
                </a:cubicBezTo>
                <a:cubicBezTo>
                  <a:pt x="12437" y="2098"/>
                  <a:pt x="12538" y="2023"/>
                  <a:pt x="12539" y="1950"/>
                </a:cubicBezTo>
                <a:cubicBezTo>
                  <a:pt x="12541" y="1881"/>
                  <a:pt x="17013" y="1343"/>
                  <a:pt x="17340" y="1373"/>
                </a:cubicBezTo>
                <a:cubicBezTo>
                  <a:pt x="17495" y="1386"/>
                  <a:pt x="18501" y="1400"/>
                  <a:pt x="19575" y="1403"/>
                </a:cubicBezTo>
                <a:lnTo>
                  <a:pt x="21528" y="1408"/>
                </a:lnTo>
                <a:lnTo>
                  <a:pt x="21540" y="1118"/>
                </a:lnTo>
                <a:cubicBezTo>
                  <a:pt x="21546" y="960"/>
                  <a:pt x="21564" y="815"/>
                  <a:pt x="21582" y="796"/>
                </a:cubicBezTo>
                <a:cubicBezTo>
                  <a:pt x="21600" y="777"/>
                  <a:pt x="21569" y="706"/>
                  <a:pt x="21514" y="637"/>
                </a:cubicBezTo>
                <a:cubicBezTo>
                  <a:pt x="21459" y="568"/>
                  <a:pt x="21421" y="497"/>
                  <a:pt x="21429" y="479"/>
                </a:cubicBezTo>
                <a:cubicBezTo>
                  <a:pt x="21456" y="417"/>
                  <a:pt x="21277" y="254"/>
                  <a:pt x="21201" y="272"/>
                </a:cubicBezTo>
                <a:cubicBezTo>
                  <a:pt x="21159" y="281"/>
                  <a:pt x="21075" y="274"/>
                  <a:pt x="21015" y="253"/>
                </a:cubicBezTo>
                <a:cubicBezTo>
                  <a:pt x="20954" y="233"/>
                  <a:pt x="18225" y="212"/>
                  <a:pt x="14948" y="206"/>
                </a:cubicBezTo>
                <a:cubicBezTo>
                  <a:pt x="9419" y="197"/>
                  <a:pt x="8989" y="192"/>
                  <a:pt x="8988" y="127"/>
                </a:cubicBezTo>
                <a:cubicBezTo>
                  <a:pt x="8987" y="47"/>
                  <a:pt x="8943" y="10"/>
                  <a:pt x="8821" y="2"/>
                </a:cubicBezTo>
                <a:close/>
                <a:moveTo>
                  <a:pt x="15911" y="1639"/>
                </a:moveTo>
                <a:cubicBezTo>
                  <a:pt x="15892" y="1633"/>
                  <a:pt x="15840" y="1638"/>
                  <a:pt x="15744" y="1650"/>
                </a:cubicBezTo>
                <a:cubicBezTo>
                  <a:pt x="15624" y="1666"/>
                  <a:pt x="15466" y="1680"/>
                  <a:pt x="15390" y="1680"/>
                </a:cubicBezTo>
                <a:cubicBezTo>
                  <a:pt x="15259" y="1682"/>
                  <a:pt x="15258" y="1685"/>
                  <a:pt x="15406" y="1738"/>
                </a:cubicBezTo>
                <a:cubicBezTo>
                  <a:pt x="15584" y="1801"/>
                  <a:pt x="15759" y="1783"/>
                  <a:pt x="15879" y="1688"/>
                </a:cubicBezTo>
                <a:cubicBezTo>
                  <a:pt x="15915" y="1659"/>
                  <a:pt x="15930" y="1644"/>
                  <a:pt x="15911" y="1639"/>
                </a:cubicBezTo>
                <a:close/>
                <a:moveTo>
                  <a:pt x="9455" y="6684"/>
                </a:moveTo>
                <a:cubicBezTo>
                  <a:pt x="9484" y="6676"/>
                  <a:pt x="9522" y="6699"/>
                  <a:pt x="9570" y="6741"/>
                </a:cubicBezTo>
                <a:cubicBezTo>
                  <a:pt x="9619" y="6784"/>
                  <a:pt x="9768" y="6811"/>
                  <a:pt x="9996" y="6819"/>
                </a:cubicBezTo>
                <a:cubicBezTo>
                  <a:pt x="10189" y="6826"/>
                  <a:pt x="10348" y="6853"/>
                  <a:pt x="10351" y="6875"/>
                </a:cubicBezTo>
                <a:cubicBezTo>
                  <a:pt x="10367" y="7011"/>
                  <a:pt x="10467" y="7234"/>
                  <a:pt x="10521" y="7255"/>
                </a:cubicBezTo>
                <a:cubicBezTo>
                  <a:pt x="10559" y="7270"/>
                  <a:pt x="10564" y="7416"/>
                  <a:pt x="10537" y="7625"/>
                </a:cubicBezTo>
                <a:cubicBezTo>
                  <a:pt x="10507" y="7859"/>
                  <a:pt x="10515" y="7978"/>
                  <a:pt x="10563" y="7997"/>
                </a:cubicBezTo>
                <a:cubicBezTo>
                  <a:pt x="10611" y="8016"/>
                  <a:pt x="10624" y="8214"/>
                  <a:pt x="10601" y="8615"/>
                </a:cubicBezTo>
                <a:cubicBezTo>
                  <a:pt x="10567" y="9229"/>
                  <a:pt x="10539" y="9287"/>
                  <a:pt x="10250" y="9312"/>
                </a:cubicBezTo>
                <a:cubicBezTo>
                  <a:pt x="9599" y="9368"/>
                  <a:pt x="9370" y="9361"/>
                  <a:pt x="9259" y="9282"/>
                </a:cubicBezTo>
                <a:cubicBezTo>
                  <a:pt x="9121" y="9184"/>
                  <a:pt x="9126" y="8787"/>
                  <a:pt x="9265" y="8805"/>
                </a:cubicBezTo>
                <a:cubicBezTo>
                  <a:pt x="9328" y="8813"/>
                  <a:pt x="9346" y="8585"/>
                  <a:pt x="9346" y="7774"/>
                </a:cubicBezTo>
                <a:cubicBezTo>
                  <a:pt x="9346" y="6990"/>
                  <a:pt x="9365" y="6706"/>
                  <a:pt x="9455" y="6684"/>
                </a:cubicBezTo>
                <a:close/>
                <a:moveTo>
                  <a:pt x="10363" y="10794"/>
                </a:moveTo>
                <a:cubicBezTo>
                  <a:pt x="10381" y="10796"/>
                  <a:pt x="10395" y="10805"/>
                  <a:pt x="10406" y="10816"/>
                </a:cubicBezTo>
                <a:cubicBezTo>
                  <a:pt x="10426" y="10838"/>
                  <a:pt x="10417" y="10865"/>
                  <a:pt x="10383" y="10878"/>
                </a:cubicBezTo>
                <a:cubicBezTo>
                  <a:pt x="10350" y="10892"/>
                  <a:pt x="10305" y="10885"/>
                  <a:pt x="10284" y="10863"/>
                </a:cubicBezTo>
                <a:cubicBezTo>
                  <a:pt x="10264" y="10841"/>
                  <a:pt x="10275" y="10814"/>
                  <a:pt x="10309" y="10800"/>
                </a:cubicBezTo>
                <a:cubicBezTo>
                  <a:pt x="10325" y="10793"/>
                  <a:pt x="10345" y="10791"/>
                  <a:pt x="10363" y="10794"/>
                </a:cubicBezTo>
                <a:close/>
                <a:moveTo>
                  <a:pt x="11847" y="14844"/>
                </a:moveTo>
                <a:cubicBezTo>
                  <a:pt x="11865" y="14846"/>
                  <a:pt x="11881" y="14852"/>
                  <a:pt x="11891" y="14863"/>
                </a:cubicBezTo>
                <a:cubicBezTo>
                  <a:pt x="11912" y="14885"/>
                  <a:pt x="11903" y="14914"/>
                  <a:pt x="11869" y="14927"/>
                </a:cubicBezTo>
                <a:cubicBezTo>
                  <a:pt x="11836" y="14940"/>
                  <a:pt x="11789" y="14934"/>
                  <a:pt x="11768" y="14913"/>
                </a:cubicBezTo>
                <a:cubicBezTo>
                  <a:pt x="11747" y="14891"/>
                  <a:pt x="11759" y="14861"/>
                  <a:pt x="11792" y="14847"/>
                </a:cubicBezTo>
                <a:cubicBezTo>
                  <a:pt x="11809" y="14841"/>
                  <a:pt x="11829" y="14841"/>
                  <a:pt x="11847" y="14844"/>
                </a:cubicBezTo>
                <a:close/>
              </a:path>
            </a:pathLst>
          </a:custGeom>
          <a:ln w="12700">
            <a:miter lim="400000"/>
          </a:ln>
        </p:spPr>
      </p:pic>
      <p:pic>
        <p:nvPicPr>
          <p:cNvPr id="1711" name="VENS.jpg" descr="VENS.jpg"/>
          <p:cNvPicPr>
            <a:picLocks noChangeAspect="1"/>
          </p:cNvPicPr>
          <p:nvPr/>
        </p:nvPicPr>
        <p:blipFill>
          <a:blip r:embed="rId3">
            <a:extLst/>
          </a:blip>
          <a:srcRect l="12436" t="7710" r="3450" b="13508"/>
          <a:stretch>
            <a:fillRect/>
          </a:stretch>
        </p:blipFill>
        <p:spPr>
          <a:xfrm>
            <a:off x="932335" y="237210"/>
            <a:ext cx="4107975" cy="6412669"/>
          </a:xfrm>
          <a:custGeom>
            <a:avLst/>
            <a:gdLst/>
            <a:ahLst/>
            <a:cxnLst>
              <a:cxn ang="0">
                <a:pos x="wd2" y="hd2"/>
              </a:cxn>
              <a:cxn ang="5400000">
                <a:pos x="wd2" y="hd2"/>
              </a:cxn>
              <a:cxn ang="10800000">
                <a:pos x="wd2" y="hd2"/>
              </a:cxn>
              <a:cxn ang="16200000">
                <a:pos x="wd2" y="hd2"/>
              </a:cxn>
            </a:cxnLst>
            <a:rect l="0" t="0" r="r" b="b"/>
            <a:pathLst>
              <a:path w="21586" h="21572" extrusionOk="0">
                <a:moveTo>
                  <a:pt x="18700" y="2"/>
                </a:moveTo>
                <a:cubicBezTo>
                  <a:pt x="18674" y="5"/>
                  <a:pt x="18646" y="12"/>
                  <a:pt x="18619" y="23"/>
                </a:cubicBezTo>
                <a:cubicBezTo>
                  <a:pt x="18536" y="56"/>
                  <a:pt x="14469" y="75"/>
                  <a:pt x="10262" y="79"/>
                </a:cubicBezTo>
                <a:lnTo>
                  <a:pt x="6014" y="8764"/>
                </a:lnTo>
                <a:cubicBezTo>
                  <a:pt x="5999" y="8911"/>
                  <a:pt x="5983" y="9071"/>
                  <a:pt x="5966" y="9160"/>
                </a:cubicBezTo>
                <a:cubicBezTo>
                  <a:pt x="5928" y="9359"/>
                  <a:pt x="5950" y="9464"/>
                  <a:pt x="6069" y="9662"/>
                </a:cubicBezTo>
                <a:cubicBezTo>
                  <a:pt x="6261" y="9985"/>
                  <a:pt x="6256" y="10012"/>
                  <a:pt x="6014" y="10092"/>
                </a:cubicBezTo>
                <a:cubicBezTo>
                  <a:pt x="5829" y="10154"/>
                  <a:pt x="5806" y="10152"/>
                  <a:pt x="5695" y="10070"/>
                </a:cubicBezTo>
                <a:cubicBezTo>
                  <a:pt x="5636" y="10025"/>
                  <a:pt x="5556" y="10005"/>
                  <a:pt x="5412" y="9996"/>
                </a:cubicBezTo>
                <a:lnTo>
                  <a:pt x="0" y="21056"/>
                </a:lnTo>
                <a:cubicBezTo>
                  <a:pt x="110" y="21119"/>
                  <a:pt x="194" y="21155"/>
                  <a:pt x="225" y="21143"/>
                </a:cubicBezTo>
                <a:cubicBezTo>
                  <a:pt x="262" y="21128"/>
                  <a:pt x="309" y="21135"/>
                  <a:pt x="332" y="21159"/>
                </a:cubicBezTo>
                <a:cubicBezTo>
                  <a:pt x="403" y="21232"/>
                  <a:pt x="1296" y="21535"/>
                  <a:pt x="1364" y="21508"/>
                </a:cubicBezTo>
                <a:cubicBezTo>
                  <a:pt x="1399" y="21495"/>
                  <a:pt x="1504" y="21502"/>
                  <a:pt x="1595" y="21526"/>
                </a:cubicBezTo>
                <a:cubicBezTo>
                  <a:pt x="1687" y="21549"/>
                  <a:pt x="2292" y="21570"/>
                  <a:pt x="2940" y="21571"/>
                </a:cubicBezTo>
                <a:cubicBezTo>
                  <a:pt x="3883" y="21574"/>
                  <a:pt x="4150" y="21560"/>
                  <a:pt x="4273" y="21504"/>
                </a:cubicBezTo>
                <a:cubicBezTo>
                  <a:pt x="4413" y="21442"/>
                  <a:pt x="4434" y="21442"/>
                  <a:pt x="4498" y="21515"/>
                </a:cubicBezTo>
                <a:cubicBezTo>
                  <a:pt x="4566" y="21591"/>
                  <a:pt x="4574" y="21592"/>
                  <a:pt x="4669" y="21510"/>
                </a:cubicBezTo>
                <a:cubicBezTo>
                  <a:pt x="4742" y="21447"/>
                  <a:pt x="4784" y="21439"/>
                  <a:pt x="4824" y="21479"/>
                </a:cubicBezTo>
                <a:cubicBezTo>
                  <a:pt x="4895" y="21553"/>
                  <a:pt x="5154" y="21407"/>
                  <a:pt x="5103" y="21322"/>
                </a:cubicBezTo>
                <a:cubicBezTo>
                  <a:pt x="5062" y="21253"/>
                  <a:pt x="5330" y="21145"/>
                  <a:pt x="5435" y="21187"/>
                </a:cubicBezTo>
                <a:cubicBezTo>
                  <a:pt x="5472" y="21201"/>
                  <a:pt x="5578" y="21181"/>
                  <a:pt x="5670" y="21143"/>
                </a:cubicBezTo>
                <a:cubicBezTo>
                  <a:pt x="5812" y="21083"/>
                  <a:pt x="5902" y="21081"/>
                  <a:pt x="6246" y="21125"/>
                </a:cubicBezTo>
                <a:cubicBezTo>
                  <a:pt x="6532" y="21162"/>
                  <a:pt x="6698" y="21163"/>
                  <a:pt x="6809" y="21129"/>
                </a:cubicBezTo>
                <a:cubicBezTo>
                  <a:pt x="7017" y="21067"/>
                  <a:pt x="7685" y="21079"/>
                  <a:pt x="7666" y="21145"/>
                </a:cubicBezTo>
                <a:cubicBezTo>
                  <a:pt x="7647" y="21213"/>
                  <a:pt x="8087" y="21191"/>
                  <a:pt x="8536" y="21100"/>
                </a:cubicBezTo>
                <a:cubicBezTo>
                  <a:pt x="8865" y="21033"/>
                  <a:pt x="8897" y="21033"/>
                  <a:pt x="8980" y="21104"/>
                </a:cubicBezTo>
                <a:cubicBezTo>
                  <a:pt x="9061" y="21174"/>
                  <a:pt x="9070" y="21174"/>
                  <a:pt x="9070" y="21107"/>
                </a:cubicBezTo>
                <a:cubicBezTo>
                  <a:pt x="9069" y="21000"/>
                  <a:pt x="10134" y="20645"/>
                  <a:pt x="10187" y="20734"/>
                </a:cubicBezTo>
                <a:cubicBezTo>
                  <a:pt x="10246" y="20831"/>
                  <a:pt x="10347" y="20812"/>
                  <a:pt x="10317" y="20709"/>
                </a:cubicBezTo>
                <a:cubicBezTo>
                  <a:pt x="10289" y="20616"/>
                  <a:pt x="10573" y="20434"/>
                  <a:pt x="10746" y="20434"/>
                </a:cubicBezTo>
                <a:cubicBezTo>
                  <a:pt x="10796" y="20434"/>
                  <a:pt x="10854" y="20401"/>
                  <a:pt x="10878" y="20362"/>
                </a:cubicBezTo>
                <a:cubicBezTo>
                  <a:pt x="10902" y="20322"/>
                  <a:pt x="10958" y="20305"/>
                  <a:pt x="11005" y="20323"/>
                </a:cubicBezTo>
                <a:cubicBezTo>
                  <a:pt x="11054" y="20342"/>
                  <a:pt x="11068" y="20337"/>
                  <a:pt x="11040" y="20308"/>
                </a:cubicBezTo>
                <a:cubicBezTo>
                  <a:pt x="11014" y="20282"/>
                  <a:pt x="11098" y="20202"/>
                  <a:pt x="11226" y="20133"/>
                </a:cubicBezTo>
                <a:cubicBezTo>
                  <a:pt x="11353" y="20065"/>
                  <a:pt x="11459" y="19996"/>
                  <a:pt x="11459" y="19981"/>
                </a:cubicBezTo>
                <a:cubicBezTo>
                  <a:pt x="11460" y="19966"/>
                  <a:pt x="11514" y="19913"/>
                  <a:pt x="11580" y="19862"/>
                </a:cubicBezTo>
                <a:cubicBezTo>
                  <a:pt x="11647" y="19812"/>
                  <a:pt x="11836" y="19662"/>
                  <a:pt x="12000" y="19529"/>
                </a:cubicBezTo>
                <a:cubicBezTo>
                  <a:pt x="12198" y="19367"/>
                  <a:pt x="12332" y="19296"/>
                  <a:pt x="12404" y="19314"/>
                </a:cubicBezTo>
                <a:cubicBezTo>
                  <a:pt x="12485" y="19334"/>
                  <a:pt x="12492" y="19327"/>
                  <a:pt x="12435" y="19283"/>
                </a:cubicBezTo>
                <a:cubicBezTo>
                  <a:pt x="12380" y="19240"/>
                  <a:pt x="12408" y="19156"/>
                  <a:pt x="12540" y="18973"/>
                </a:cubicBezTo>
                <a:cubicBezTo>
                  <a:pt x="12639" y="18835"/>
                  <a:pt x="12750" y="18677"/>
                  <a:pt x="12784" y="18621"/>
                </a:cubicBezTo>
                <a:cubicBezTo>
                  <a:pt x="12820" y="18560"/>
                  <a:pt x="12884" y="18527"/>
                  <a:pt x="12944" y="18542"/>
                </a:cubicBezTo>
                <a:cubicBezTo>
                  <a:pt x="12999" y="18555"/>
                  <a:pt x="13064" y="18534"/>
                  <a:pt x="13088" y="18494"/>
                </a:cubicBezTo>
                <a:cubicBezTo>
                  <a:pt x="13117" y="18446"/>
                  <a:pt x="13165" y="18433"/>
                  <a:pt x="13228" y="18457"/>
                </a:cubicBezTo>
                <a:cubicBezTo>
                  <a:pt x="13344" y="18500"/>
                  <a:pt x="14047" y="19032"/>
                  <a:pt x="14225" y="19212"/>
                </a:cubicBezTo>
                <a:cubicBezTo>
                  <a:pt x="14293" y="19281"/>
                  <a:pt x="14387" y="19338"/>
                  <a:pt x="14437" y="19338"/>
                </a:cubicBezTo>
                <a:cubicBezTo>
                  <a:pt x="14488" y="19338"/>
                  <a:pt x="14638" y="19409"/>
                  <a:pt x="14769" y="19495"/>
                </a:cubicBezTo>
                <a:cubicBezTo>
                  <a:pt x="14900" y="19582"/>
                  <a:pt x="15042" y="19648"/>
                  <a:pt x="15084" y="19643"/>
                </a:cubicBezTo>
                <a:cubicBezTo>
                  <a:pt x="15126" y="19638"/>
                  <a:pt x="15172" y="19686"/>
                  <a:pt x="15186" y="19749"/>
                </a:cubicBezTo>
                <a:cubicBezTo>
                  <a:pt x="15201" y="19812"/>
                  <a:pt x="15240" y="19884"/>
                  <a:pt x="15272" y="19909"/>
                </a:cubicBezTo>
                <a:cubicBezTo>
                  <a:pt x="15303" y="19934"/>
                  <a:pt x="15332" y="20298"/>
                  <a:pt x="15334" y="20719"/>
                </a:cubicBezTo>
                <a:cubicBezTo>
                  <a:pt x="15336" y="21141"/>
                  <a:pt x="15356" y="21506"/>
                  <a:pt x="15380" y="21531"/>
                </a:cubicBezTo>
                <a:cubicBezTo>
                  <a:pt x="15407" y="21559"/>
                  <a:pt x="15804" y="21575"/>
                  <a:pt x="16379" y="21571"/>
                </a:cubicBezTo>
                <a:cubicBezTo>
                  <a:pt x="17156" y="21566"/>
                  <a:pt x="17336" y="21553"/>
                  <a:pt x="17369" y="21496"/>
                </a:cubicBezTo>
                <a:cubicBezTo>
                  <a:pt x="17397" y="21451"/>
                  <a:pt x="17473" y="21434"/>
                  <a:pt x="17591" y="21448"/>
                </a:cubicBezTo>
                <a:cubicBezTo>
                  <a:pt x="17689" y="21460"/>
                  <a:pt x="17789" y="21451"/>
                  <a:pt x="17812" y="21428"/>
                </a:cubicBezTo>
                <a:cubicBezTo>
                  <a:pt x="17835" y="21404"/>
                  <a:pt x="17891" y="21409"/>
                  <a:pt x="17947" y="21439"/>
                </a:cubicBezTo>
                <a:cubicBezTo>
                  <a:pt x="18065" y="21502"/>
                  <a:pt x="18378" y="21373"/>
                  <a:pt x="18435" y="21237"/>
                </a:cubicBezTo>
                <a:cubicBezTo>
                  <a:pt x="18459" y="21181"/>
                  <a:pt x="18510" y="21160"/>
                  <a:pt x="18585" y="21179"/>
                </a:cubicBezTo>
                <a:cubicBezTo>
                  <a:pt x="18648" y="21194"/>
                  <a:pt x="18786" y="21173"/>
                  <a:pt x="18890" y="21129"/>
                </a:cubicBezTo>
                <a:cubicBezTo>
                  <a:pt x="18993" y="21086"/>
                  <a:pt x="19140" y="21057"/>
                  <a:pt x="19215" y="21065"/>
                </a:cubicBezTo>
                <a:cubicBezTo>
                  <a:pt x="19290" y="21073"/>
                  <a:pt x="19334" y="21063"/>
                  <a:pt x="19315" y="21043"/>
                </a:cubicBezTo>
                <a:cubicBezTo>
                  <a:pt x="19296" y="21022"/>
                  <a:pt x="19310" y="20956"/>
                  <a:pt x="19344" y="20897"/>
                </a:cubicBezTo>
                <a:cubicBezTo>
                  <a:pt x="19390" y="20820"/>
                  <a:pt x="19441" y="20797"/>
                  <a:pt x="19528" y="20818"/>
                </a:cubicBezTo>
                <a:cubicBezTo>
                  <a:pt x="19595" y="20835"/>
                  <a:pt x="19630" y="20834"/>
                  <a:pt x="19603" y="20817"/>
                </a:cubicBezTo>
                <a:cubicBezTo>
                  <a:pt x="19576" y="20800"/>
                  <a:pt x="19625" y="20723"/>
                  <a:pt x="19711" y="20645"/>
                </a:cubicBezTo>
                <a:cubicBezTo>
                  <a:pt x="19798" y="20567"/>
                  <a:pt x="19858" y="20476"/>
                  <a:pt x="19847" y="20444"/>
                </a:cubicBezTo>
                <a:cubicBezTo>
                  <a:pt x="19836" y="20413"/>
                  <a:pt x="19891" y="20372"/>
                  <a:pt x="19968" y="20354"/>
                </a:cubicBezTo>
                <a:cubicBezTo>
                  <a:pt x="20109" y="20320"/>
                  <a:pt x="20546" y="19996"/>
                  <a:pt x="20546" y="19926"/>
                </a:cubicBezTo>
                <a:cubicBezTo>
                  <a:pt x="20546" y="19906"/>
                  <a:pt x="20645" y="19750"/>
                  <a:pt x="20767" y="19579"/>
                </a:cubicBezTo>
                <a:cubicBezTo>
                  <a:pt x="21061" y="19167"/>
                  <a:pt x="21098" y="19111"/>
                  <a:pt x="21155" y="18950"/>
                </a:cubicBezTo>
                <a:cubicBezTo>
                  <a:pt x="21181" y="18875"/>
                  <a:pt x="21222" y="18772"/>
                  <a:pt x="21244" y="18722"/>
                </a:cubicBezTo>
                <a:cubicBezTo>
                  <a:pt x="21267" y="18672"/>
                  <a:pt x="21287" y="18436"/>
                  <a:pt x="21290" y="18198"/>
                </a:cubicBezTo>
                <a:cubicBezTo>
                  <a:pt x="21294" y="17876"/>
                  <a:pt x="21318" y="17767"/>
                  <a:pt x="21384" y="17776"/>
                </a:cubicBezTo>
                <a:cubicBezTo>
                  <a:pt x="21412" y="17779"/>
                  <a:pt x="21432" y="17762"/>
                  <a:pt x="21446" y="17728"/>
                </a:cubicBezTo>
                <a:cubicBezTo>
                  <a:pt x="21421" y="17739"/>
                  <a:pt x="21394" y="17734"/>
                  <a:pt x="21365" y="17686"/>
                </a:cubicBezTo>
                <a:cubicBezTo>
                  <a:pt x="21300" y="17578"/>
                  <a:pt x="21358" y="17103"/>
                  <a:pt x="21438" y="17091"/>
                </a:cubicBezTo>
                <a:cubicBezTo>
                  <a:pt x="21466" y="17086"/>
                  <a:pt x="21490" y="17155"/>
                  <a:pt x="21509" y="17247"/>
                </a:cubicBezTo>
                <a:cubicBezTo>
                  <a:pt x="21521" y="17212"/>
                  <a:pt x="21534" y="17175"/>
                  <a:pt x="21549" y="17169"/>
                </a:cubicBezTo>
                <a:cubicBezTo>
                  <a:pt x="21600" y="17149"/>
                  <a:pt x="21598" y="17119"/>
                  <a:pt x="21542" y="17076"/>
                </a:cubicBezTo>
                <a:cubicBezTo>
                  <a:pt x="21477" y="17025"/>
                  <a:pt x="21328" y="16493"/>
                  <a:pt x="21311" y="16247"/>
                </a:cubicBezTo>
                <a:cubicBezTo>
                  <a:pt x="21309" y="16217"/>
                  <a:pt x="21272" y="16184"/>
                  <a:pt x="21230" y="16174"/>
                </a:cubicBezTo>
                <a:cubicBezTo>
                  <a:pt x="21186" y="16163"/>
                  <a:pt x="21152" y="16036"/>
                  <a:pt x="21152" y="15880"/>
                </a:cubicBezTo>
                <a:cubicBezTo>
                  <a:pt x="21152" y="15728"/>
                  <a:pt x="21127" y="15607"/>
                  <a:pt x="21096" y="15611"/>
                </a:cubicBezTo>
                <a:cubicBezTo>
                  <a:pt x="21065" y="15616"/>
                  <a:pt x="20938" y="15464"/>
                  <a:pt x="20813" y="15274"/>
                </a:cubicBezTo>
                <a:cubicBezTo>
                  <a:pt x="20547" y="14873"/>
                  <a:pt x="20157" y="14470"/>
                  <a:pt x="19974" y="14407"/>
                </a:cubicBezTo>
                <a:cubicBezTo>
                  <a:pt x="19904" y="14383"/>
                  <a:pt x="19855" y="14329"/>
                  <a:pt x="19866" y="14284"/>
                </a:cubicBezTo>
                <a:cubicBezTo>
                  <a:pt x="19877" y="14238"/>
                  <a:pt x="19761" y="14154"/>
                  <a:pt x="19641" y="14092"/>
                </a:cubicBezTo>
                <a:cubicBezTo>
                  <a:pt x="19591" y="14122"/>
                  <a:pt x="19542" y="14117"/>
                  <a:pt x="19484" y="14072"/>
                </a:cubicBezTo>
                <a:cubicBezTo>
                  <a:pt x="19464" y="14057"/>
                  <a:pt x="19462" y="14043"/>
                  <a:pt x="19457" y="14029"/>
                </a:cubicBezTo>
                <a:cubicBezTo>
                  <a:pt x="19438" y="14027"/>
                  <a:pt x="19411" y="14019"/>
                  <a:pt x="19399" y="14024"/>
                </a:cubicBezTo>
                <a:cubicBezTo>
                  <a:pt x="19337" y="14048"/>
                  <a:pt x="19239" y="13965"/>
                  <a:pt x="19217" y="13871"/>
                </a:cubicBezTo>
                <a:cubicBezTo>
                  <a:pt x="19209" y="13838"/>
                  <a:pt x="19249" y="13800"/>
                  <a:pt x="19305" y="13786"/>
                </a:cubicBezTo>
                <a:cubicBezTo>
                  <a:pt x="19478" y="13744"/>
                  <a:pt x="19416" y="13697"/>
                  <a:pt x="19198" y="13706"/>
                </a:cubicBezTo>
                <a:cubicBezTo>
                  <a:pt x="18973" y="13716"/>
                  <a:pt x="18232" y="13431"/>
                  <a:pt x="18300" y="13361"/>
                </a:cubicBezTo>
                <a:cubicBezTo>
                  <a:pt x="18320" y="13339"/>
                  <a:pt x="18281" y="13333"/>
                  <a:pt x="18212" y="13345"/>
                </a:cubicBezTo>
                <a:cubicBezTo>
                  <a:pt x="18143" y="13356"/>
                  <a:pt x="18007" y="13346"/>
                  <a:pt x="17910" y="13323"/>
                </a:cubicBezTo>
                <a:cubicBezTo>
                  <a:pt x="17794" y="13296"/>
                  <a:pt x="17689" y="13298"/>
                  <a:pt x="17605" y="13331"/>
                </a:cubicBezTo>
                <a:cubicBezTo>
                  <a:pt x="17507" y="13370"/>
                  <a:pt x="17429" y="13365"/>
                  <a:pt x="17261" y="13303"/>
                </a:cubicBezTo>
                <a:cubicBezTo>
                  <a:pt x="17123" y="13253"/>
                  <a:pt x="16893" y="13223"/>
                  <a:pt x="16635" y="13223"/>
                </a:cubicBezTo>
                <a:cubicBezTo>
                  <a:pt x="16411" y="13223"/>
                  <a:pt x="16188" y="13198"/>
                  <a:pt x="16141" y="13168"/>
                </a:cubicBezTo>
                <a:cubicBezTo>
                  <a:pt x="16091" y="13136"/>
                  <a:pt x="16056" y="12983"/>
                  <a:pt x="16056" y="12802"/>
                </a:cubicBezTo>
                <a:cubicBezTo>
                  <a:pt x="16056" y="12631"/>
                  <a:pt x="16018" y="12454"/>
                  <a:pt x="15972" y="12407"/>
                </a:cubicBezTo>
                <a:cubicBezTo>
                  <a:pt x="15872" y="12304"/>
                  <a:pt x="15947" y="12153"/>
                  <a:pt x="16074" y="12200"/>
                </a:cubicBezTo>
                <a:cubicBezTo>
                  <a:pt x="16124" y="12219"/>
                  <a:pt x="16106" y="12193"/>
                  <a:pt x="16037" y="12143"/>
                </a:cubicBezTo>
                <a:cubicBezTo>
                  <a:pt x="15876" y="12025"/>
                  <a:pt x="15854" y="11317"/>
                  <a:pt x="16010" y="11279"/>
                </a:cubicBezTo>
                <a:cubicBezTo>
                  <a:pt x="16071" y="11264"/>
                  <a:pt x="16092" y="11211"/>
                  <a:pt x="16070" y="11132"/>
                </a:cubicBezTo>
                <a:cubicBezTo>
                  <a:pt x="16025" y="10970"/>
                  <a:pt x="15936" y="10901"/>
                  <a:pt x="15787" y="10916"/>
                </a:cubicBezTo>
                <a:cubicBezTo>
                  <a:pt x="15566" y="10939"/>
                  <a:pt x="15484" y="10848"/>
                  <a:pt x="15484" y="10572"/>
                </a:cubicBezTo>
                <a:cubicBezTo>
                  <a:pt x="15484" y="10317"/>
                  <a:pt x="15475" y="10303"/>
                  <a:pt x="15288" y="10276"/>
                </a:cubicBezTo>
                <a:cubicBezTo>
                  <a:pt x="14878" y="10219"/>
                  <a:pt x="14867" y="10211"/>
                  <a:pt x="15057" y="10112"/>
                </a:cubicBezTo>
                <a:cubicBezTo>
                  <a:pt x="15155" y="10061"/>
                  <a:pt x="15197" y="10033"/>
                  <a:pt x="15151" y="10048"/>
                </a:cubicBezTo>
                <a:cubicBezTo>
                  <a:pt x="15104" y="10063"/>
                  <a:pt x="15046" y="10055"/>
                  <a:pt x="15021" y="10030"/>
                </a:cubicBezTo>
                <a:cubicBezTo>
                  <a:pt x="14996" y="10003"/>
                  <a:pt x="14663" y="9983"/>
                  <a:pt x="14241" y="9983"/>
                </a:cubicBezTo>
                <a:cubicBezTo>
                  <a:pt x="13653" y="9983"/>
                  <a:pt x="13487" y="9996"/>
                  <a:pt x="13411" y="10055"/>
                </a:cubicBezTo>
                <a:cubicBezTo>
                  <a:pt x="13359" y="10095"/>
                  <a:pt x="13248" y="10144"/>
                  <a:pt x="13165" y="10164"/>
                </a:cubicBezTo>
                <a:cubicBezTo>
                  <a:pt x="13045" y="10194"/>
                  <a:pt x="13011" y="10246"/>
                  <a:pt x="12998" y="10423"/>
                </a:cubicBezTo>
                <a:cubicBezTo>
                  <a:pt x="12974" y="10762"/>
                  <a:pt x="12951" y="10827"/>
                  <a:pt x="12842" y="10827"/>
                </a:cubicBezTo>
                <a:cubicBezTo>
                  <a:pt x="12765" y="10827"/>
                  <a:pt x="12740" y="10747"/>
                  <a:pt x="12736" y="10485"/>
                </a:cubicBezTo>
                <a:cubicBezTo>
                  <a:pt x="12730" y="10135"/>
                  <a:pt x="12779" y="10004"/>
                  <a:pt x="13001" y="9795"/>
                </a:cubicBezTo>
                <a:cubicBezTo>
                  <a:pt x="13070" y="9729"/>
                  <a:pt x="13110" y="9663"/>
                  <a:pt x="13086" y="9648"/>
                </a:cubicBezTo>
                <a:cubicBezTo>
                  <a:pt x="13062" y="9632"/>
                  <a:pt x="13095" y="9569"/>
                  <a:pt x="13159" y="9506"/>
                </a:cubicBezTo>
                <a:cubicBezTo>
                  <a:pt x="13269" y="9398"/>
                  <a:pt x="13267" y="9387"/>
                  <a:pt x="13121" y="9301"/>
                </a:cubicBezTo>
                <a:cubicBezTo>
                  <a:pt x="12994" y="9225"/>
                  <a:pt x="12987" y="9204"/>
                  <a:pt x="13076" y="9182"/>
                </a:cubicBezTo>
                <a:cubicBezTo>
                  <a:pt x="13163" y="9160"/>
                  <a:pt x="13169" y="9121"/>
                  <a:pt x="13113" y="8964"/>
                </a:cubicBezTo>
                <a:cubicBezTo>
                  <a:pt x="13075" y="8859"/>
                  <a:pt x="13017" y="8738"/>
                  <a:pt x="12984" y="8696"/>
                </a:cubicBezTo>
                <a:cubicBezTo>
                  <a:pt x="12945" y="8647"/>
                  <a:pt x="12961" y="8574"/>
                  <a:pt x="13026" y="8494"/>
                </a:cubicBezTo>
                <a:cubicBezTo>
                  <a:pt x="13082" y="8425"/>
                  <a:pt x="13103" y="8346"/>
                  <a:pt x="13074" y="8319"/>
                </a:cubicBezTo>
                <a:cubicBezTo>
                  <a:pt x="13044" y="8293"/>
                  <a:pt x="13026" y="8168"/>
                  <a:pt x="13034" y="8043"/>
                </a:cubicBezTo>
                <a:cubicBezTo>
                  <a:pt x="13042" y="7917"/>
                  <a:pt x="13023" y="7794"/>
                  <a:pt x="12992" y="7769"/>
                </a:cubicBezTo>
                <a:cubicBezTo>
                  <a:pt x="12918" y="7709"/>
                  <a:pt x="12961" y="7481"/>
                  <a:pt x="13061" y="7403"/>
                </a:cubicBezTo>
                <a:cubicBezTo>
                  <a:pt x="13119" y="7359"/>
                  <a:pt x="13117" y="7336"/>
                  <a:pt x="13059" y="7313"/>
                </a:cubicBezTo>
                <a:cubicBezTo>
                  <a:pt x="13004" y="7291"/>
                  <a:pt x="13020" y="7253"/>
                  <a:pt x="13105" y="7194"/>
                </a:cubicBezTo>
                <a:cubicBezTo>
                  <a:pt x="13172" y="7146"/>
                  <a:pt x="13202" y="7107"/>
                  <a:pt x="13172" y="7107"/>
                </a:cubicBezTo>
                <a:cubicBezTo>
                  <a:pt x="13141" y="7107"/>
                  <a:pt x="13158" y="7076"/>
                  <a:pt x="13209" y="7036"/>
                </a:cubicBezTo>
                <a:cubicBezTo>
                  <a:pt x="13286" y="6977"/>
                  <a:pt x="13286" y="6956"/>
                  <a:pt x="13201" y="6921"/>
                </a:cubicBezTo>
                <a:cubicBezTo>
                  <a:pt x="13144" y="6899"/>
                  <a:pt x="13062" y="6879"/>
                  <a:pt x="13017" y="6879"/>
                </a:cubicBezTo>
                <a:cubicBezTo>
                  <a:pt x="12777" y="6877"/>
                  <a:pt x="12575" y="6346"/>
                  <a:pt x="12740" y="6148"/>
                </a:cubicBezTo>
                <a:cubicBezTo>
                  <a:pt x="12831" y="6039"/>
                  <a:pt x="12802" y="5860"/>
                  <a:pt x="12669" y="5716"/>
                </a:cubicBezTo>
                <a:cubicBezTo>
                  <a:pt x="12563" y="5601"/>
                  <a:pt x="12528" y="4981"/>
                  <a:pt x="12625" y="4943"/>
                </a:cubicBezTo>
                <a:cubicBezTo>
                  <a:pt x="12712" y="4908"/>
                  <a:pt x="12672" y="4660"/>
                  <a:pt x="12567" y="4578"/>
                </a:cubicBezTo>
                <a:cubicBezTo>
                  <a:pt x="12525" y="4546"/>
                  <a:pt x="12515" y="4505"/>
                  <a:pt x="12544" y="4486"/>
                </a:cubicBezTo>
                <a:cubicBezTo>
                  <a:pt x="12573" y="4468"/>
                  <a:pt x="12566" y="4459"/>
                  <a:pt x="12525" y="4468"/>
                </a:cubicBezTo>
                <a:cubicBezTo>
                  <a:pt x="12484" y="4476"/>
                  <a:pt x="12314" y="4409"/>
                  <a:pt x="12148" y="4318"/>
                </a:cubicBezTo>
                <a:cubicBezTo>
                  <a:pt x="12099" y="4291"/>
                  <a:pt x="12066" y="4269"/>
                  <a:pt x="12031" y="4247"/>
                </a:cubicBezTo>
                <a:cubicBezTo>
                  <a:pt x="12035" y="4267"/>
                  <a:pt x="12027" y="4287"/>
                  <a:pt x="12000" y="4298"/>
                </a:cubicBezTo>
                <a:cubicBezTo>
                  <a:pt x="11962" y="4313"/>
                  <a:pt x="11912" y="4306"/>
                  <a:pt x="11889" y="4282"/>
                </a:cubicBezTo>
                <a:cubicBezTo>
                  <a:pt x="11866" y="4258"/>
                  <a:pt x="11877" y="4227"/>
                  <a:pt x="11914" y="4213"/>
                </a:cubicBezTo>
                <a:cubicBezTo>
                  <a:pt x="11930" y="4206"/>
                  <a:pt x="11950" y="4204"/>
                  <a:pt x="11968" y="4206"/>
                </a:cubicBezTo>
                <a:cubicBezTo>
                  <a:pt x="11855" y="4123"/>
                  <a:pt x="11819" y="4046"/>
                  <a:pt x="11772" y="3861"/>
                </a:cubicBezTo>
                <a:cubicBezTo>
                  <a:pt x="11732" y="3702"/>
                  <a:pt x="11704" y="3500"/>
                  <a:pt x="11712" y="3412"/>
                </a:cubicBezTo>
                <a:cubicBezTo>
                  <a:pt x="11719" y="3323"/>
                  <a:pt x="11695" y="3202"/>
                  <a:pt x="11658" y="3143"/>
                </a:cubicBezTo>
                <a:cubicBezTo>
                  <a:pt x="11594" y="3042"/>
                  <a:pt x="11553" y="3034"/>
                  <a:pt x="10955" y="3028"/>
                </a:cubicBezTo>
                <a:lnTo>
                  <a:pt x="10317" y="3023"/>
                </a:lnTo>
                <a:lnTo>
                  <a:pt x="10317" y="2772"/>
                </a:lnTo>
                <a:cubicBezTo>
                  <a:pt x="10317" y="2596"/>
                  <a:pt x="10344" y="2524"/>
                  <a:pt x="10406" y="2532"/>
                </a:cubicBezTo>
                <a:cubicBezTo>
                  <a:pt x="10531" y="2548"/>
                  <a:pt x="10519" y="2323"/>
                  <a:pt x="10385" y="2159"/>
                </a:cubicBezTo>
                <a:cubicBezTo>
                  <a:pt x="10229" y="1967"/>
                  <a:pt x="10296" y="1904"/>
                  <a:pt x="10663" y="1904"/>
                </a:cubicBezTo>
                <a:cubicBezTo>
                  <a:pt x="10958" y="1904"/>
                  <a:pt x="10978" y="1896"/>
                  <a:pt x="11030" y="1756"/>
                </a:cubicBezTo>
                <a:cubicBezTo>
                  <a:pt x="11060" y="1674"/>
                  <a:pt x="11088" y="1588"/>
                  <a:pt x="11092" y="1564"/>
                </a:cubicBezTo>
                <a:cubicBezTo>
                  <a:pt x="11097" y="1539"/>
                  <a:pt x="11230" y="1518"/>
                  <a:pt x="11386" y="1516"/>
                </a:cubicBezTo>
                <a:cubicBezTo>
                  <a:pt x="11543" y="1514"/>
                  <a:pt x="11896" y="1483"/>
                  <a:pt x="12171" y="1449"/>
                </a:cubicBezTo>
                <a:cubicBezTo>
                  <a:pt x="12445" y="1415"/>
                  <a:pt x="12798" y="1384"/>
                  <a:pt x="12955" y="1382"/>
                </a:cubicBezTo>
                <a:cubicBezTo>
                  <a:pt x="13117" y="1380"/>
                  <a:pt x="13267" y="1352"/>
                  <a:pt x="13303" y="1315"/>
                </a:cubicBezTo>
                <a:cubicBezTo>
                  <a:pt x="13354" y="1264"/>
                  <a:pt x="13392" y="1273"/>
                  <a:pt x="13499" y="1361"/>
                </a:cubicBezTo>
                <a:lnTo>
                  <a:pt x="13632" y="1472"/>
                </a:lnTo>
                <a:lnTo>
                  <a:pt x="13614" y="1311"/>
                </a:lnTo>
                <a:cubicBezTo>
                  <a:pt x="13596" y="1158"/>
                  <a:pt x="13606" y="1151"/>
                  <a:pt x="13845" y="1146"/>
                </a:cubicBezTo>
                <a:cubicBezTo>
                  <a:pt x="13982" y="1143"/>
                  <a:pt x="14185" y="1117"/>
                  <a:pt x="14296" y="1088"/>
                </a:cubicBezTo>
                <a:cubicBezTo>
                  <a:pt x="14522" y="1031"/>
                  <a:pt x="14657" y="1023"/>
                  <a:pt x="14723" y="1066"/>
                </a:cubicBezTo>
                <a:cubicBezTo>
                  <a:pt x="14748" y="1082"/>
                  <a:pt x="14878" y="1102"/>
                  <a:pt x="15013" y="1110"/>
                </a:cubicBezTo>
                <a:cubicBezTo>
                  <a:pt x="15214" y="1121"/>
                  <a:pt x="15265" y="1105"/>
                  <a:pt x="15301" y="1023"/>
                </a:cubicBezTo>
                <a:lnTo>
                  <a:pt x="15345" y="923"/>
                </a:lnTo>
                <a:lnTo>
                  <a:pt x="15480" y="1026"/>
                </a:lnTo>
                <a:cubicBezTo>
                  <a:pt x="15636" y="1145"/>
                  <a:pt x="15719" y="1154"/>
                  <a:pt x="15835" y="1064"/>
                </a:cubicBezTo>
                <a:cubicBezTo>
                  <a:pt x="15880" y="1029"/>
                  <a:pt x="15981" y="1011"/>
                  <a:pt x="16058" y="1024"/>
                </a:cubicBezTo>
                <a:cubicBezTo>
                  <a:pt x="16135" y="1037"/>
                  <a:pt x="16242" y="1024"/>
                  <a:pt x="16298" y="995"/>
                </a:cubicBezTo>
                <a:cubicBezTo>
                  <a:pt x="16366" y="959"/>
                  <a:pt x="16414" y="957"/>
                  <a:pt x="16446" y="990"/>
                </a:cubicBezTo>
                <a:cubicBezTo>
                  <a:pt x="16502" y="1048"/>
                  <a:pt x="16816" y="1053"/>
                  <a:pt x="16871" y="996"/>
                </a:cubicBezTo>
                <a:cubicBezTo>
                  <a:pt x="16922" y="944"/>
                  <a:pt x="19049" y="959"/>
                  <a:pt x="19192" y="1012"/>
                </a:cubicBezTo>
                <a:cubicBezTo>
                  <a:pt x="19251" y="1034"/>
                  <a:pt x="19276" y="1036"/>
                  <a:pt x="19248" y="1016"/>
                </a:cubicBezTo>
                <a:cubicBezTo>
                  <a:pt x="19221" y="997"/>
                  <a:pt x="19246" y="921"/>
                  <a:pt x="19305" y="848"/>
                </a:cubicBezTo>
                <a:cubicBezTo>
                  <a:pt x="19364" y="775"/>
                  <a:pt x="19388" y="691"/>
                  <a:pt x="19359" y="661"/>
                </a:cubicBezTo>
                <a:cubicBezTo>
                  <a:pt x="19330" y="632"/>
                  <a:pt x="19316" y="523"/>
                  <a:pt x="19326" y="420"/>
                </a:cubicBezTo>
                <a:cubicBezTo>
                  <a:pt x="19342" y="246"/>
                  <a:pt x="19324" y="223"/>
                  <a:pt x="19050" y="102"/>
                </a:cubicBezTo>
                <a:cubicBezTo>
                  <a:pt x="18866" y="20"/>
                  <a:pt x="18779" y="-8"/>
                  <a:pt x="18700" y="2"/>
                </a:cubicBezTo>
                <a:close/>
                <a:moveTo>
                  <a:pt x="10552" y="5110"/>
                </a:moveTo>
                <a:cubicBezTo>
                  <a:pt x="10599" y="5100"/>
                  <a:pt x="10656" y="5129"/>
                  <a:pt x="10679" y="5175"/>
                </a:cubicBezTo>
                <a:cubicBezTo>
                  <a:pt x="10703" y="5221"/>
                  <a:pt x="10763" y="5316"/>
                  <a:pt x="10811" y="5385"/>
                </a:cubicBezTo>
                <a:cubicBezTo>
                  <a:pt x="10936" y="5565"/>
                  <a:pt x="10953" y="6007"/>
                  <a:pt x="10836" y="6036"/>
                </a:cubicBezTo>
                <a:cubicBezTo>
                  <a:pt x="10773" y="6052"/>
                  <a:pt x="10752" y="6125"/>
                  <a:pt x="10769" y="6261"/>
                </a:cubicBezTo>
                <a:cubicBezTo>
                  <a:pt x="10790" y="6425"/>
                  <a:pt x="10767" y="6469"/>
                  <a:pt x="10648" y="6510"/>
                </a:cubicBezTo>
                <a:cubicBezTo>
                  <a:pt x="10568" y="6538"/>
                  <a:pt x="10490" y="6544"/>
                  <a:pt x="10475" y="6525"/>
                </a:cubicBezTo>
                <a:cubicBezTo>
                  <a:pt x="10460" y="6506"/>
                  <a:pt x="10453" y="6184"/>
                  <a:pt x="10458" y="5809"/>
                </a:cubicBezTo>
                <a:cubicBezTo>
                  <a:pt x="10466" y="5329"/>
                  <a:pt x="10493" y="5122"/>
                  <a:pt x="10552" y="5110"/>
                </a:cubicBezTo>
                <a:close/>
                <a:moveTo>
                  <a:pt x="10928" y="8044"/>
                </a:moveTo>
                <a:cubicBezTo>
                  <a:pt x="11008" y="8075"/>
                  <a:pt x="11070" y="8192"/>
                  <a:pt x="11053" y="8321"/>
                </a:cubicBezTo>
                <a:cubicBezTo>
                  <a:pt x="11031" y="8484"/>
                  <a:pt x="10934" y="8558"/>
                  <a:pt x="10830" y="8491"/>
                </a:cubicBezTo>
                <a:cubicBezTo>
                  <a:pt x="10758" y="8446"/>
                  <a:pt x="10768" y="8075"/>
                  <a:pt x="10842" y="8046"/>
                </a:cubicBezTo>
                <a:cubicBezTo>
                  <a:pt x="10871" y="8034"/>
                  <a:pt x="10901" y="8034"/>
                  <a:pt x="10928" y="8044"/>
                </a:cubicBezTo>
                <a:close/>
                <a:moveTo>
                  <a:pt x="14500" y="13331"/>
                </a:moveTo>
                <a:cubicBezTo>
                  <a:pt x="14522" y="13327"/>
                  <a:pt x="14551" y="13336"/>
                  <a:pt x="14594" y="13359"/>
                </a:cubicBezTo>
                <a:cubicBezTo>
                  <a:pt x="14652" y="13390"/>
                  <a:pt x="14682" y="13434"/>
                  <a:pt x="14661" y="13457"/>
                </a:cubicBezTo>
                <a:cubicBezTo>
                  <a:pt x="14604" y="13516"/>
                  <a:pt x="14682" y="13506"/>
                  <a:pt x="14863" y="13433"/>
                </a:cubicBezTo>
                <a:cubicBezTo>
                  <a:pt x="14967" y="13390"/>
                  <a:pt x="15073" y="13382"/>
                  <a:pt x="15176" y="13407"/>
                </a:cubicBezTo>
                <a:cubicBezTo>
                  <a:pt x="15320" y="13443"/>
                  <a:pt x="15332" y="13474"/>
                  <a:pt x="15328" y="13883"/>
                </a:cubicBezTo>
                <a:cubicBezTo>
                  <a:pt x="15325" y="14123"/>
                  <a:pt x="15300" y="14329"/>
                  <a:pt x="15272" y="14340"/>
                </a:cubicBezTo>
                <a:cubicBezTo>
                  <a:pt x="15221" y="14360"/>
                  <a:pt x="14603" y="13920"/>
                  <a:pt x="14585" y="13852"/>
                </a:cubicBezTo>
                <a:cubicBezTo>
                  <a:pt x="14581" y="13832"/>
                  <a:pt x="14568" y="13801"/>
                  <a:pt x="14558" y="13782"/>
                </a:cubicBezTo>
                <a:cubicBezTo>
                  <a:pt x="14549" y="13764"/>
                  <a:pt x="14548" y="13730"/>
                  <a:pt x="14554" y="13708"/>
                </a:cubicBezTo>
                <a:cubicBezTo>
                  <a:pt x="14560" y="13686"/>
                  <a:pt x="14515" y="13680"/>
                  <a:pt x="14456" y="13694"/>
                </a:cubicBezTo>
                <a:cubicBezTo>
                  <a:pt x="14313" y="13729"/>
                  <a:pt x="14252" y="13657"/>
                  <a:pt x="14337" y="13555"/>
                </a:cubicBezTo>
                <a:cubicBezTo>
                  <a:pt x="14375" y="13510"/>
                  <a:pt x="14425" y="13435"/>
                  <a:pt x="14448" y="13389"/>
                </a:cubicBezTo>
                <a:cubicBezTo>
                  <a:pt x="14465" y="13354"/>
                  <a:pt x="14478" y="13335"/>
                  <a:pt x="14500" y="13331"/>
                </a:cubicBezTo>
                <a:close/>
              </a:path>
            </a:pathLst>
          </a:custGeom>
          <a:ln w="12700">
            <a:miter lim="400000"/>
          </a:ln>
        </p:spPr>
      </p:pic>
      <p:pic>
        <p:nvPicPr>
          <p:cNvPr id="1712" name="CLEN.jpeg" descr="CLEN.jpeg"/>
          <p:cNvPicPr>
            <a:picLocks noChangeAspect="1"/>
          </p:cNvPicPr>
          <p:nvPr/>
        </p:nvPicPr>
        <p:blipFill>
          <a:blip r:embed="rId4">
            <a:extLst/>
          </a:blip>
          <a:srcRect l="9043" t="4929" r="13889" b="5005"/>
          <a:stretch>
            <a:fillRect/>
          </a:stretch>
        </p:blipFill>
        <p:spPr>
          <a:xfrm>
            <a:off x="17098833" y="1315053"/>
            <a:ext cx="4657330" cy="4165412"/>
          </a:xfrm>
          <a:custGeom>
            <a:avLst/>
            <a:gdLst/>
            <a:ahLst/>
            <a:cxnLst>
              <a:cxn ang="0">
                <a:pos x="wd2" y="hd2"/>
              </a:cxn>
              <a:cxn ang="5400000">
                <a:pos x="wd2" y="hd2"/>
              </a:cxn>
              <a:cxn ang="10800000">
                <a:pos x="wd2" y="hd2"/>
              </a:cxn>
              <a:cxn ang="16200000">
                <a:pos x="wd2" y="hd2"/>
              </a:cxn>
            </a:cxnLst>
            <a:rect l="0" t="0" r="r" b="b"/>
            <a:pathLst>
              <a:path w="21600" h="21589" extrusionOk="0">
                <a:moveTo>
                  <a:pt x="6238" y="0"/>
                </a:moveTo>
                <a:cubicBezTo>
                  <a:pt x="5536" y="0"/>
                  <a:pt x="5484" y="9"/>
                  <a:pt x="5456" y="131"/>
                </a:cubicBezTo>
                <a:cubicBezTo>
                  <a:pt x="5442" y="188"/>
                  <a:pt x="5409" y="219"/>
                  <a:pt x="5364" y="238"/>
                </a:cubicBezTo>
                <a:lnTo>
                  <a:pt x="4357" y="3832"/>
                </a:lnTo>
                <a:lnTo>
                  <a:pt x="4357" y="3881"/>
                </a:lnTo>
                <a:cubicBezTo>
                  <a:pt x="4357" y="5037"/>
                  <a:pt x="4341" y="6012"/>
                  <a:pt x="4322" y="6047"/>
                </a:cubicBezTo>
                <a:cubicBezTo>
                  <a:pt x="4304" y="6079"/>
                  <a:pt x="4043" y="6100"/>
                  <a:pt x="3720" y="6103"/>
                </a:cubicBezTo>
                <a:lnTo>
                  <a:pt x="0" y="19382"/>
                </a:lnTo>
                <a:cubicBezTo>
                  <a:pt x="72" y="19501"/>
                  <a:pt x="132" y="19613"/>
                  <a:pt x="142" y="19662"/>
                </a:cubicBezTo>
                <a:cubicBezTo>
                  <a:pt x="174" y="19827"/>
                  <a:pt x="250" y="19964"/>
                  <a:pt x="307" y="19964"/>
                </a:cubicBezTo>
                <a:cubicBezTo>
                  <a:pt x="413" y="19964"/>
                  <a:pt x="969" y="20584"/>
                  <a:pt x="950" y="20680"/>
                </a:cubicBezTo>
                <a:cubicBezTo>
                  <a:pt x="937" y="20742"/>
                  <a:pt x="964" y="20757"/>
                  <a:pt x="1033" y="20727"/>
                </a:cubicBezTo>
                <a:cubicBezTo>
                  <a:pt x="1143" y="20680"/>
                  <a:pt x="1370" y="20863"/>
                  <a:pt x="1318" y="20958"/>
                </a:cubicBezTo>
                <a:cubicBezTo>
                  <a:pt x="1301" y="20989"/>
                  <a:pt x="1338" y="21008"/>
                  <a:pt x="1403" y="20999"/>
                </a:cubicBezTo>
                <a:cubicBezTo>
                  <a:pt x="1467" y="20990"/>
                  <a:pt x="1515" y="21000"/>
                  <a:pt x="1509" y="21022"/>
                </a:cubicBezTo>
                <a:cubicBezTo>
                  <a:pt x="1482" y="21120"/>
                  <a:pt x="1677" y="21283"/>
                  <a:pt x="1784" y="21252"/>
                </a:cubicBezTo>
                <a:cubicBezTo>
                  <a:pt x="1848" y="21233"/>
                  <a:pt x="1995" y="21263"/>
                  <a:pt x="2111" y="21318"/>
                </a:cubicBezTo>
                <a:cubicBezTo>
                  <a:pt x="2228" y="21373"/>
                  <a:pt x="2469" y="21459"/>
                  <a:pt x="2647" y="21509"/>
                </a:cubicBezTo>
                <a:cubicBezTo>
                  <a:pt x="2885" y="21576"/>
                  <a:pt x="3314" y="21597"/>
                  <a:pt x="4267" y="21585"/>
                </a:cubicBezTo>
                <a:cubicBezTo>
                  <a:pt x="5421" y="21571"/>
                  <a:pt x="5599" y="21553"/>
                  <a:pt x="5914" y="21427"/>
                </a:cubicBezTo>
                <a:cubicBezTo>
                  <a:pt x="6135" y="21339"/>
                  <a:pt x="6289" y="21310"/>
                  <a:pt x="6324" y="21349"/>
                </a:cubicBezTo>
                <a:cubicBezTo>
                  <a:pt x="6360" y="21387"/>
                  <a:pt x="6441" y="21336"/>
                  <a:pt x="6542" y="21213"/>
                </a:cubicBezTo>
                <a:cubicBezTo>
                  <a:pt x="6652" y="21078"/>
                  <a:pt x="6735" y="21029"/>
                  <a:pt x="6805" y="21059"/>
                </a:cubicBezTo>
                <a:cubicBezTo>
                  <a:pt x="6872" y="21088"/>
                  <a:pt x="6891" y="21077"/>
                  <a:pt x="6864" y="21028"/>
                </a:cubicBezTo>
                <a:cubicBezTo>
                  <a:pt x="6839" y="20984"/>
                  <a:pt x="6916" y="20885"/>
                  <a:pt x="7052" y="20785"/>
                </a:cubicBezTo>
                <a:cubicBezTo>
                  <a:pt x="7278" y="20618"/>
                  <a:pt x="7282" y="20618"/>
                  <a:pt x="7657" y="20717"/>
                </a:cubicBezTo>
                <a:cubicBezTo>
                  <a:pt x="7865" y="20772"/>
                  <a:pt x="8119" y="20817"/>
                  <a:pt x="8222" y="20818"/>
                </a:cubicBezTo>
                <a:cubicBezTo>
                  <a:pt x="8326" y="20818"/>
                  <a:pt x="8424" y="20841"/>
                  <a:pt x="8439" y="20869"/>
                </a:cubicBezTo>
                <a:cubicBezTo>
                  <a:pt x="8481" y="20945"/>
                  <a:pt x="9615" y="20837"/>
                  <a:pt x="10096" y="20711"/>
                </a:cubicBezTo>
                <a:cubicBezTo>
                  <a:pt x="10323" y="20652"/>
                  <a:pt x="10676" y="20533"/>
                  <a:pt x="10882" y="20448"/>
                </a:cubicBezTo>
                <a:cubicBezTo>
                  <a:pt x="11088" y="20363"/>
                  <a:pt x="11280" y="20310"/>
                  <a:pt x="11309" y="20330"/>
                </a:cubicBezTo>
                <a:cubicBezTo>
                  <a:pt x="11338" y="20350"/>
                  <a:pt x="11362" y="20335"/>
                  <a:pt x="11362" y="20298"/>
                </a:cubicBezTo>
                <a:cubicBezTo>
                  <a:pt x="11362" y="20214"/>
                  <a:pt x="11685" y="20021"/>
                  <a:pt x="11734" y="20075"/>
                </a:cubicBezTo>
                <a:cubicBezTo>
                  <a:pt x="11753" y="20097"/>
                  <a:pt x="11847" y="20020"/>
                  <a:pt x="11942" y="19907"/>
                </a:cubicBezTo>
                <a:cubicBezTo>
                  <a:pt x="12056" y="19771"/>
                  <a:pt x="12149" y="19715"/>
                  <a:pt x="12213" y="19742"/>
                </a:cubicBezTo>
                <a:cubicBezTo>
                  <a:pt x="12266" y="19765"/>
                  <a:pt x="12301" y="19754"/>
                  <a:pt x="12292" y="19717"/>
                </a:cubicBezTo>
                <a:cubicBezTo>
                  <a:pt x="12265" y="19615"/>
                  <a:pt x="12822" y="19095"/>
                  <a:pt x="12901" y="19150"/>
                </a:cubicBezTo>
                <a:cubicBezTo>
                  <a:pt x="12942" y="19178"/>
                  <a:pt x="12955" y="19167"/>
                  <a:pt x="12932" y="19127"/>
                </a:cubicBezTo>
                <a:cubicBezTo>
                  <a:pt x="12912" y="19090"/>
                  <a:pt x="12934" y="19024"/>
                  <a:pt x="12982" y="18979"/>
                </a:cubicBezTo>
                <a:cubicBezTo>
                  <a:pt x="13030" y="18934"/>
                  <a:pt x="13069" y="18919"/>
                  <a:pt x="13069" y="18946"/>
                </a:cubicBezTo>
                <a:cubicBezTo>
                  <a:pt x="13069" y="18973"/>
                  <a:pt x="13109" y="18958"/>
                  <a:pt x="13157" y="18913"/>
                </a:cubicBezTo>
                <a:cubicBezTo>
                  <a:pt x="13205" y="18869"/>
                  <a:pt x="13232" y="18809"/>
                  <a:pt x="13216" y="18780"/>
                </a:cubicBezTo>
                <a:cubicBezTo>
                  <a:pt x="13173" y="18702"/>
                  <a:pt x="13489" y="18442"/>
                  <a:pt x="13580" y="18481"/>
                </a:cubicBezTo>
                <a:cubicBezTo>
                  <a:pt x="13671" y="18520"/>
                  <a:pt x="13683" y="18443"/>
                  <a:pt x="13601" y="18352"/>
                </a:cubicBezTo>
                <a:cubicBezTo>
                  <a:pt x="13534" y="18278"/>
                  <a:pt x="14045" y="17426"/>
                  <a:pt x="14138" y="17455"/>
                </a:cubicBezTo>
                <a:cubicBezTo>
                  <a:pt x="14170" y="17465"/>
                  <a:pt x="14183" y="17447"/>
                  <a:pt x="14166" y="17416"/>
                </a:cubicBezTo>
                <a:cubicBezTo>
                  <a:pt x="14149" y="17385"/>
                  <a:pt x="14251" y="17100"/>
                  <a:pt x="14394" y="16782"/>
                </a:cubicBezTo>
                <a:cubicBezTo>
                  <a:pt x="14537" y="16465"/>
                  <a:pt x="14712" y="16009"/>
                  <a:pt x="14782" y="15770"/>
                </a:cubicBezTo>
                <a:cubicBezTo>
                  <a:pt x="14853" y="15531"/>
                  <a:pt x="14921" y="15314"/>
                  <a:pt x="14935" y="15287"/>
                </a:cubicBezTo>
                <a:cubicBezTo>
                  <a:pt x="15015" y="15130"/>
                  <a:pt x="15740" y="16019"/>
                  <a:pt x="15679" y="16198"/>
                </a:cubicBezTo>
                <a:cubicBezTo>
                  <a:pt x="15654" y="16269"/>
                  <a:pt x="15675" y="16289"/>
                  <a:pt x="15754" y="16274"/>
                </a:cubicBezTo>
                <a:cubicBezTo>
                  <a:pt x="15822" y="16261"/>
                  <a:pt x="15866" y="16292"/>
                  <a:pt x="15866" y="16352"/>
                </a:cubicBezTo>
                <a:cubicBezTo>
                  <a:pt x="15867" y="16407"/>
                  <a:pt x="15883" y="16451"/>
                  <a:pt x="15901" y="16451"/>
                </a:cubicBezTo>
                <a:cubicBezTo>
                  <a:pt x="15997" y="16451"/>
                  <a:pt x="16131" y="16651"/>
                  <a:pt x="16131" y="16795"/>
                </a:cubicBezTo>
                <a:cubicBezTo>
                  <a:pt x="16131" y="16909"/>
                  <a:pt x="16155" y="16947"/>
                  <a:pt x="16214" y="16922"/>
                </a:cubicBezTo>
                <a:cubicBezTo>
                  <a:pt x="16301" y="16885"/>
                  <a:pt x="16418" y="16993"/>
                  <a:pt x="16413" y="17107"/>
                </a:cubicBezTo>
                <a:cubicBezTo>
                  <a:pt x="16412" y="17143"/>
                  <a:pt x="16485" y="17218"/>
                  <a:pt x="16579" y="17276"/>
                </a:cubicBezTo>
                <a:cubicBezTo>
                  <a:pt x="16672" y="17334"/>
                  <a:pt x="16750" y="17422"/>
                  <a:pt x="16750" y="17473"/>
                </a:cubicBezTo>
                <a:cubicBezTo>
                  <a:pt x="16750" y="17525"/>
                  <a:pt x="16806" y="17575"/>
                  <a:pt x="16875" y="17587"/>
                </a:cubicBezTo>
                <a:cubicBezTo>
                  <a:pt x="16945" y="17598"/>
                  <a:pt x="17048" y="17664"/>
                  <a:pt x="17105" y="17735"/>
                </a:cubicBezTo>
                <a:cubicBezTo>
                  <a:pt x="17162" y="17805"/>
                  <a:pt x="17242" y="17862"/>
                  <a:pt x="17284" y="17862"/>
                </a:cubicBezTo>
                <a:cubicBezTo>
                  <a:pt x="17395" y="17862"/>
                  <a:pt x="17602" y="18186"/>
                  <a:pt x="17602" y="18360"/>
                </a:cubicBezTo>
                <a:cubicBezTo>
                  <a:pt x="17602" y="18443"/>
                  <a:pt x="17629" y="18531"/>
                  <a:pt x="17661" y="18553"/>
                </a:cubicBezTo>
                <a:cubicBezTo>
                  <a:pt x="17698" y="18578"/>
                  <a:pt x="17720" y="19169"/>
                  <a:pt x="17720" y="20106"/>
                </a:cubicBezTo>
                <a:lnTo>
                  <a:pt x="17720" y="20923"/>
                </a:lnTo>
                <a:lnTo>
                  <a:pt x="21600" y="7080"/>
                </a:lnTo>
                <a:cubicBezTo>
                  <a:pt x="21514" y="7003"/>
                  <a:pt x="21446" y="6919"/>
                  <a:pt x="21467" y="6880"/>
                </a:cubicBezTo>
                <a:cubicBezTo>
                  <a:pt x="21491" y="6837"/>
                  <a:pt x="21479" y="6828"/>
                  <a:pt x="21436" y="6858"/>
                </a:cubicBezTo>
                <a:cubicBezTo>
                  <a:pt x="21336" y="6927"/>
                  <a:pt x="21194" y="6775"/>
                  <a:pt x="21236" y="6644"/>
                </a:cubicBezTo>
                <a:cubicBezTo>
                  <a:pt x="21263" y="6556"/>
                  <a:pt x="21255" y="6550"/>
                  <a:pt x="21195" y="6613"/>
                </a:cubicBezTo>
                <a:cubicBezTo>
                  <a:pt x="21136" y="6674"/>
                  <a:pt x="21069" y="6663"/>
                  <a:pt x="20890" y="6561"/>
                </a:cubicBezTo>
                <a:cubicBezTo>
                  <a:pt x="20764" y="6490"/>
                  <a:pt x="20677" y="6403"/>
                  <a:pt x="20696" y="6368"/>
                </a:cubicBezTo>
                <a:cubicBezTo>
                  <a:pt x="20730" y="6308"/>
                  <a:pt x="20620" y="6275"/>
                  <a:pt x="20429" y="6290"/>
                </a:cubicBezTo>
                <a:cubicBezTo>
                  <a:pt x="20381" y="6294"/>
                  <a:pt x="20191" y="6256"/>
                  <a:pt x="20008" y="6203"/>
                </a:cubicBezTo>
                <a:cubicBezTo>
                  <a:pt x="19812" y="6148"/>
                  <a:pt x="19396" y="6107"/>
                  <a:pt x="18995" y="6107"/>
                </a:cubicBezTo>
                <a:cubicBezTo>
                  <a:pt x="18622" y="6107"/>
                  <a:pt x="18302" y="6081"/>
                  <a:pt x="18283" y="6047"/>
                </a:cubicBezTo>
                <a:cubicBezTo>
                  <a:pt x="18264" y="6013"/>
                  <a:pt x="18248" y="5040"/>
                  <a:pt x="18248" y="3883"/>
                </a:cubicBezTo>
                <a:lnTo>
                  <a:pt x="18248" y="1781"/>
                </a:lnTo>
                <a:lnTo>
                  <a:pt x="17976" y="1761"/>
                </a:lnTo>
                <a:lnTo>
                  <a:pt x="17705" y="1740"/>
                </a:lnTo>
                <a:lnTo>
                  <a:pt x="17716" y="1071"/>
                </a:lnTo>
                <a:cubicBezTo>
                  <a:pt x="17727" y="464"/>
                  <a:pt x="17716" y="397"/>
                  <a:pt x="17609" y="333"/>
                </a:cubicBezTo>
                <a:cubicBezTo>
                  <a:pt x="17545" y="295"/>
                  <a:pt x="17440" y="263"/>
                  <a:pt x="17374" y="263"/>
                </a:cubicBezTo>
                <a:cubicBezTo>
                  <a:pt x="17308" y="263"/>
                  <a:pt x="17225" y="203"/>
                  <a:pt x="17190" y="129"/>
                </a:cubicBezTo>
                <a:cubicBezTo>
                  <a:pt x="17130" y="5"/>
                  <a:pt x="17078" y="-3"/>
                  <a:pt x="16378" y="14"/>
                </a:cubicBezTo>
                <a:cubicBezTo>
                  <a:pt x="15764" y="29"/>
                  <a:pt x="15631" y="51"/>
                  <a:pt x="15631" y="131"/>
                </a:cubicBezTo>
                <a:cubicBezTo>
                  <a:pt x="15631" y="193"/>
                  <a:pt x="15549" y="242"/>
                  <a:pt x="15412" y="267"/>
                </a:cubicBezTo>
                <a:cubicBezTo>
                  <a:pt x="15292" y="289"/>
                  <a:pt x="15159" y="340"/>
                  <a:pt x="15115" y="380"/>
                </a:cubicBezTo>
                <a:cubicBezTo>
                  <a:pt x="15056" y="436"/>
                  <a:pt x="14994" y="430"/>
                  <a:pt x="14872" y="360"/>
                </a:cubicBezTo>
                <a:cubicBezTo>
                  <a:pt x="14783" y="308"/>
                  <a:pt x="14692" y="268"/>
                  <a:pt x="14670" y="271"/>
                </a:cubicBezTo>
                <a:cubicBezTo>
                  <a:pt x="14434" y="308"/>
                  <a:pt x="14232" y="248"/>
                  <a:pt x="14204" y="131"/>
                </a:cubicBezTo>
                <a:cubicBezTo>
                  <a:pt x="14176" y="9"/>
                  <a:pt x="14124" y="0"/>
                  <a:pt x="13422" y="0"/>
                </a:cubicBezTo>
                <a:cubicBezTo>
                  <a:pt x="12704" y="0"/>
                  <a:pt x="12669" y="6"/>
                  <a:pt x="12638" y="140"/>
                </a:cubicBezTo>
                <a:cubicBezTo>
                  <a:pt x="12609" y="264"/>
                  <a:pt x="12577" y="277"/>
                  <a:pt x="12362" y="238"/>
                </a:cubicBezTo>
                <a:cubicBezTo>
                  <a:pt x="12212" y="212"/>
                  <a:pt x="12132" y="218"/>
                  <a:pt x="12154" y="257"/>
                </a:cubicBezTo>
                <a:cubicBezTo>
                  <a:pt x="12173" y="291"/>
                  <a:pt x="12159" y="340"/>
                  <a:pt x="12124" y="364"/>
                </a:cubicBezTo>
                <a:cubicBezTo>
                  <a:pt x="12085" y="391"/>
                  <a:pt x="12066" y="657"/>
                  <a:pt x="12073" y="1074"/>
                </a:cubicBezTo>
                <a:lnTo>
                  <a:pt x="12084" y="1740"/>
                </a:lnTo>
                <a:lnTo>
                  <a:pt x="11359" y="1758"/>
                </a:lnTo>
                <a:cubicBezTo>
                  <a:pt x="10576" y="1778"/>
                  <a:pt x="10413" y="1753"/>
                  <a:pt x="10527" y="1627"/>
                </a:cubicBezTo>
                <a:cubicBezTo>
                  <a:pt x="10568" y="1581"/>
                  <a:pt x="10597" y="1333"/>
                  <a:pt x="10597" y="1008"/>
                </a:cubicBezTo>
                <a:cubicBezTo>
                  <a:pt x="10597" y="523"/>
                  <a:pt x="10583" y="458"/>
                  <a:pt x="10466" y="366"/>
                </a:cubicBezTo>
                <a:cubicBezTo>
                  <a:pt x="10394" y="310"/>
                  <a:pt x="10259" y="263"/>
                  <a:pt x="10166" y="263"/>
                </a:cubicBezTo>
                <a:cubicBezTo>
                  <a:pt x="10046" y="263"/>
                  <a:pt x="9987" y="224"/>
                  <a:pt x="9965" y="131"/>
                </a:cubicBezTo>
                <a:cubicBezTo>
                  <a:pt x="9936" y="9"/>
                  <a:pt x="9885" y="0"/>
                  <a:pt x="9183" y="0"/>
                </a:cubicBezTo>
                <a:cubicBezTo>
                  <a:pt x="8481" y="0"/>
                  <a:pt x="8429" y="9"/>
                  <a:pt x="8401" y="131"/>
                </a:cubicBezTo>
                <a:cubicBezTo>
                  <a:pt x="8379" y="223"/>
                  <a:pt x="8319" y="264"/>
                  <a:pt x="8202" y="265"/>
                </a:cubicBezTo>
                <a:cubicBezTo>
                  <a:pt x="7886" y="269"/>
                  <a:pt x="7828" y="382"/>
                  <a:pt x="7828" y="995"/>
                </a:cubicBezTo>
                <a:cubicBezTo>
                  <a:pt x="7828" y="1330"/>
                  <a:pt x="7855" y="1581"/>
                  <a:pt x="7896" y="1627"/>
                </a:cubicBezTo>
                <a:cubicBezTo>
                  <a:pt x="7981" y="1721"/>
                  <a:pt x="7846" y="1795"/>
                  <a:pt x="7648" y="1763"/>
                </a:cubicBezTo>
                <a:cubicBezTo>
                  <a:pt x="7522" y="1742"/>
                  <a:pt x="7519" y="1716"/>
                  <a:pt x="7530" y="1071"/>
                </a:cubicBezTo>
                <a:cubicBezTo>
                  <a:pt x="7540" y="464"/>
                  <a:pt x="7530" y="397"/>
                  <a:pt x="7423" y="333"/>
                </a:cubicBezTo>
                <a:cubicBezTo>
                  <a:pt x="7359" y="295"/>
                  <a:pt x="7248" y="263"/>
                  <a:pt x="7179" y="263"/>
                </a:cubicBezTo>
                <a:cubicBezTo>
                  <a:pt x="7101" y="263"/>
                  <a:pt x="7041" y="212"/>
                  <a:pt x="7022" y="131"/>
                </a:cubicBezTo>
                <a:cubicBezTo>
                  <a:pt x="6993" y="9"/>
                  <a:pt x="6940" y="0"/>
                  <a:pt x="6238" y="0"/>
                </a:cubicBezTo>
                <a:close/>
              </a:path>
            </a:pathLst>
          </a:custGeom>
          <a:ln w="12700">
            <a:miter lim="400000"/>
          </a:ln>
        </p:spPr>
      </p:pic>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 name="Globe Valves"/>
          <p:cNvSpPr txBox="1">
            <a:spLocks noGrp="1"/>
          </p:cNvSpPr>
          <p:nvPr>
            <p:ph type="title"/>
          </p:nvPr>
        </p:nvSpPr>
        <p:spPr>
          <a:prstGeom prst="rect">
            <a:avLst/>
          </a:prstGeom>
        </p:spPr>
        <p:txBody>
          <a:bodyPr/>
          <a:lstStyle/>
          <a:p>
            <a:r>
              <a:rPr sz="15000" dirty="0"/>
              <a:t>Globe Valves</a:t>
            </a:r>
          </a:p>
        </p:txBody>
      </p:sp>
      <p:sp>
        <p:nvSpPr>
          <p:cNvPr id="171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
        <p:nvSpPr>
          <p:cNvPr id="1716" name="Rectangle"/>
          <p:cNvSpPr/>
          <p:nvPr/>
        </p:nvSpPr>
        <p:spPr>
          <a:xfrm>
            <a:off x="11374961" y="6907686"/>
            <a:ext cx="3874425" cy="4897462"/>
          </a:xfrm>
          <a:prstGeom prst="rect">
            <a:avLst/>
          </a:prstGeom>
          <a:solidFill>
            <a:srgbClr val="FFFFFF"/>
          </a:solidFill>
          <a:ln w="12700">
            <a:miter lim="400000"/>
          </a:ln>
        </p:spPr>
        <p:txBody>
          <a:bodyPr lIns="27093" tIns="27093" rIns="27093" bIns="27093" anchor="ctr"/>
          <a:lstStyle/>
          <a:p>
            <a:pPr defTabSz="587022">
              <a:defRPr sz="2400" b="1">
                <a:latin typeface="+mn-lt"/>
                <a:ea typeface="+mn-ea"/>
                <a:cs typeface="+mn-cs"/>
                <a:sym typeface="Helvetica"/>
              </a:defRPr>
            </a:pPr>
            <a:endParaRPr/>
          </a:p>
        </p:txBody>
      </p:sp>
      <p:sp>
        <p:nvSpPr>
          <p:cNvPr id="1717" name="Rectangle"/>
          <p:cNvSpPr/>
          <p:nvPr/>
        </p:nvSpPr>
        <p:spPr>
          <a:xfrm>
            <a:off x="19627902" y="1493869"/>
            <a:ext cx="2881678" cy="4506199"/>
          </a:xfrm>
          <a:prstGeom prst="rect">
            <a:avLst/>
          </a:prstGeom>
          <a:solidFill>
            <a:srgbClr val="FFFFFF"/>
          </a:solidFill>
          <a:ln w="12700">
            <a:miter lim="400000"/>
          </a:ln>
        </p:spPr>
        <p:txBody>
          <a:bodyPr lIns="27093" tIns="27093" rIns="27093" bIns="27093" anchor="ctr"/>
          <a:lstStyle/>
          <a:p>
            <a:pPr defTabSz="587022">
              <a:defRPr sz="2400" b="1">
                <a:latin typeface="+mn-lt"/>
                <a:ea typeface="+mn-ea"/>
                <a:cs typeface="+mn-cs"/>
                <a:sym typeface="Helvetica"/>
              </a:defRPr>
            </a:pPr>
            <a:endParaRPr/>
          </a:p>
        </p:txBody>
      </p:sp>
      <p:graphicFrame>
        <p:nvGraphicFramePr>
          <p:cNvPr id="1718" name="Table"/>
          <p:cNvGraphicFramePr/>
          <p:nvPr/>
        </p:nvGraphicFramePr>
        <p:xfrm>
          <a:off x="12320961" y="1775461"/>
          <a:ext cx="6776132" cy="5254752"/>
        </p:xfrm>
        <a:graphic>
          <a:graphicData uri="http://schemas.openxmlformats.org/drawingml/2006/table">
            <a:tbl>
              <a:tblPr>
                <a:tableStyleId>{4C3C2611-4C71-4FC5-86AE-919BDF0F9419}</a:tableStyleId>
              </a:tblPr>
              <a:tblGrid>
                <a:gridCol w="1694033"/>
                <a:gridCol w="1694033"/>
                <a:gridCol w="1694033"/>
                <a:gridCol w="1694033"/>
              </a:tblGrid>
              <a:tr h="647700">
                <a:tc gridSpan="4">
                  <a:txBody>
                    <a:bodyPr/>
                    <a:lstStyle/>
                    <a:p>
                      <a:pPr algn="l">
                        <a:lnSpc>
                          <a:spcPct val="100000"/>
                        </a:lnSpc>
                        <a:defRPr sz="1800"/>
                      </a:pPr>
                      <a:r>
                        <a:rPr sz="3600" b="1">
                          <a:sym typeface="Helvetica"/>
                        </a:rPr>
                        <a:t>Globe Valve EN 13709</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a:lnSpc>
                          <a:spcPct val="120000"/>
                        </a:lnSpc>
                        <a:defRPr sz="1800"/>
                      </a:pPr>
                      <a:r>
                        <a:rPr sz="2800">
                          <a:solidFill>
                            <a:srgbClr val="53585F"/>
                          </a:solidFill>
                          <a:sym typeface="Helvetica"/>
                        </a:rPr>
                        <a:t>VENS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DN</a:t>
                      </a:r>
                    </a:p>
                  </a:txBody>
                  <a:tcPr marL="50800" marR="50800" marT="50800" marB="50800" anchor="ctr" horzOverflow="overflow">
                    <a:lnL w="0">
                      <a:miter lim="400000"/>
                    </a:lnL>
                    <a:lnR w="0">
                      <a:miter lim="400000"/>
                    </a:lnR>
                    <a:lnT w="0">
                      <a:miter lim="400000"/>
                    </a:lnT>
                    <a:lnB w="0">
                      <a:miter lim="400000"/>
                    </a:lnB>
                  </a:tcPr>
                </a:tc>
                <a:tc gridSpan="3">
                  <a:txBody>
                    <a:bodyPr/>
                    <a:lstStyle/>
                    <a:p>
                      <a:pPr>
                        <a:lnSpc>
                          <a:spcPct val="120000"/>
                        </a:lnSpc>
                        <a:defRPr sz="1800"/>
                      </a:pPr>
                      <a:r>
                        <a:rPr sz="2800">
                          <a:solidFill>
                            <a:srgbClr val="53585F"/>
                          </a:solidFill>
                          <a:sym typeface="Helvetica"/>
                        </a:rPr>
                        <a:t>15 ÷ 350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a:lnSpc>
                          <a:spcPct val="120000"/>
                        </a:lnSpc>
                        <a:defRPr sz="1800"/>
                      </a:pPr>
                      <a:r>
                        <a:rPr sz="2800">
                          <a:solidFill>
                            <a:srgbClr val="53585F"/>
                          </a:solidFill>
                          <a:sym typeface="Helvetica"/>
                        </a:rPr>
                        <a:t>PN 16 ÷ 160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87880">
                <a:tc gridSpan="2">
                  <a:txBody>
                    <a:bodyPr/>
                    <a:lstStyle/>
                    <a:p>
                      <a:pPr>
                        <a:lnSpc>
                          <a:spcPct val="120000"/>
                        </a:lnSpc>
                        <a:defRPr sz="1800"/>
                      </a:pPr>
                      <a:r>
                        <a:rPr sz="2800">
                          <a:solidFill>
                            <a:srgbClr val="53585F"/>
                          </a:solidFill>
                          <a:sym typeface="Helvetica"/>
                        </a:rPr>
                        <a:t>1.0460, 1.0565, 1.5415, 1.7335, 1.4301, 1.4541, 1.4404</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gridSpan="2">
                  <a:txBody>
                    <a:bodyPr/>
                    <a:lstStyle/>
                    <a:p>
                      <a:pPr>
                        <a:lnSpc>
                          <a:spcPct val="120000"/>
                        </a:lnSpc>
                        <a:defRPr sz="1800"/>
                      </a:pPr>
                      <a:r>
                        <a:rPr sz="2800">
                          <a:solidFill>
                            <a:srgbClr val="53585F"/>
                          </a:solidFill>
                          <a:sym typeface="Helvetica"/>
                        </a:rPr>
                        <a:t>1.0619, 1.6220, 1.5419, 1.7357, 1.4308, 1.4408
</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r>
            </a:tbl>
          </a:graphicData>
        </a:graphic>
      </p:graphicFrame>
      <p:graphicFrame>
        <p:nvGraphicFramePr>
          <p:cNvPr id="1719" name="Table"/>
          <p:cNvGraphicFramePr/>
          <p:nvPr/>
        </p:nvGraphicFramePr>
        <p:xfrm>
          <a:off x="4543763" y="6772509"/>
          <a:ext cx="6776132" cy="5766816"/>
        </p:xfrm>
        <a:graphic>
          <a:graphicData uri="http://schemas.openxmlformats.org/drawingml/2006/table">
            <a:tbl>
              <a:tblPr>
                <a:tableStyleId>{4C3C2611-4C71-4FC5-86AE-919BDF0F9419}</a:tableStyleId>
              </a:tblPr>
              <a:tblGrid>
                <a:gridCol w="1694033"/>
                <a:gridCol w="1694033"/>
                <a:gridCol w="1694033"/>
                <a:gridCol w="1694033"/>
              </a:tblGrid>
              <a:tr h="647700">
                <a:tc gridSpan="4">
                  <a:txBody>
                    <a:bodyPr/>
                    <a:lstStyle/>
                    <a:p>
                      <a:pPr algn="l">
                        <a:lnSpc>
                          <a:spcPct val="100000"/>
                        </a:lnSpc>
                        <a:defRPr sz="1800"/>
                      </a:pPr>
                      <a:r>
                        <a:rPr sz="3600" b="1">
                          <a:sym typeface="Helvetica"/>
                        </a:rPr>
                        <a:t>High Pressure Globe Valve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a:lnSpc>
                          <a:spcPct val="120000"/>
                        </a:lnSpc>
                        <a:defRPr sz="1800"/>
                      </a:pPr>
                      <a:r>
                        <a:rPr sz="2800">
                          <a:solidFill>
                            <a:srgbClr val="53585F"/>
                          </a:solidFill>
                          <a:sym typeface="Helvetica"/>
                        </a:rPr>
                        <a:t>VHP</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a:lnSpc>
                          <a:spcPct val="120000"/>
                        </a:lnSpc>
                        <a:defRPr sz="1800"/>
                      </a:pPr>
                      <a:r>
                        <a:rPr sz="2800">
                          <a:solidFill>
                            <a:srgbClr val="53585F"/>
                          </a:solidFill>
                          <a:sym typeface="Helvetica"/>
                        </a:rPr>
                        <a:t>10 (⅜″) ÷ 200 (8″)</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1051560">
                <a:tc>
                  <a:txBody>
                    <a:bodyPr/>
                    <a:lstStyle/>
                    <a:p>
                      <a:pPr algn="l">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a:lnSpc>
                          <a:spcPct val="120000"/>
                        </a:lnSpc>
                        <a:defRPr sz="1800"/>
                      </a:pPr>
                      <a:r>
                        <a:rPr sz="2800">
                          <a:solidFill>
                            <a:srgbClr val="53585F"/>
                          </a:solidFill>
                          <a:sym typeface="Helvetica"/>
                        </a:rPr>
                        <a:t>PN 250 ÷ 500
Cl 1500 ÷ 2500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87880">
                <a:tc gridSpan="2">
                  <a:txBody>
                    <a:bodyPr/>
                    <a:lstStyle/>
                    <a:p>
                      <a:pPr>
                        <a:lnSpc>
                          <a:spcPct val="120000"/>
                        </a:lnSpc>
                        <a:defRPr sz="1800"/>
                      </a:pPr>
                      <a:r>
                        <a:rPr sz="2800">
                          <a:solidFill>
                            <a:srgbClr val="53585F"/>
                          </a:solidFill>
                          <a:sym typeface="Helvetica"/>
                        </a:rPr>
                        <a:t>1.0460, 1.5415, 1.7335, 1.7383, 1.4903, 1.4301, 1.4541, 1.4404</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gridSpan="2">
                  <a:txBody>
                    <a:bodyPr/>
                    <a:lstStyle/>
                    <a:p>
                      <a:pPr>
                        <a:lnSpc>
                          <a:spcPct val="120000"/>
                        </a:lnSpc>
                        <a:defRPr sz="1800"/>
                      </a:pPr>
                      <a:r>
                        <a:rPr sz="2800">
                          <a:solidFill>
                            <a:srgbClr val="53585F"/>
                          </a:solidFill>
                          <a:sym typeface="Helvetica"/>
                        </a:rPr>
                        <a:t>A105, F1, F12 Cl.2, F22 Cl.3, F91, F304, F321, F316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r>
            </a:tbl>
          </a:graphicData>
        </a:graphic>
      </p:graphicFrame>
      <p:pic>
        <p:nvPicPr>
          <p:cNvPr id="1720" name="VENS.jpg" descr="VENS.jpg"/>
          <p:cNvPicPr>
            <a:picLocks noChangeAspect="1"/>
          </p:cNvPicPr>
          <p:nvPr/>
        </p:nvPicPr>
        <p:blipFill>
          <a:blip r:embed="rId2">
            <a:extLst/>
          </a:blip>
          <a:srcRect t="4312" b="8740"/>
          <a:stretch>
            <a:fillRect/>
          </a:stretch>
        </p:blipFill>
        <p:spPr>
          <a:xfrm>
            <a:off x="19692100" y="1588428"/>
            <a:ext cx="3067395" cy="4445001"/>
          </a:xfrm>
          <a:prstGeom prst="rect">
            <a:avLst/>
          </a:prstGeom>
          <a:ln w="12700">
            <a:miter lim="400000"/>
          </a:ln>
        </p:spPr>
      </p:pic>
      <p:pic>
        <p:nvPicPr>
          <p:cNvPr id="1721" name="VHP.jpg" descr="VHP.jpg"/>
          <p:cNvPicPr>
            <a:picLocks noChangeAspect="1"/>
          </p:cNvPicPr>
          <p:nvPr/>
        </p:nvPicPr>
        <p:blipFill>
          <a:blip r:embed="rId3">
            <a:extLst/>
          </a:blip>
          <a:srcRect l="557" t="2968" r="557" b="2968"/>
          <a:stretch>
            <a:fillRect/>
          </a:stretch>
        </p:blipFill>
        <p:spPr>
          <a:xfrm>
            <a:off x="11614937" y="6968816"/>
            <a:ext cx="3535808" cy="4445001"/>
          </a:xfrm>
          <a:prstGeom prst="rect">
            <a:avLst/>
          </a:prstGeom>
          <a:ln w="12700">
            <a:miter lim="400000"/>
          </a:ln>
        </p:spPr>
      </p:pic>
    </p:spTree>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 name="Rectangle"/>
          <p:cNvSpPr/>
          <p:nvPr/>
        </p:nvSpPr>
        <p:spPr>
          <a:xfrm>
            <a:off x="18513992" y="1819687"/>
            <a:ext cx="4126589" cy="4512154"/>
          </a:xfrm>
          <a:prstGeom prst="rect">
            <a:avLst/>
          </a:prstGeom>
          <a:solidFill>
            <a:srgbClr val="FFFFFF"/>
          </a:solidFill>
          <a:ln w="12700">
            <a:miter lim="400000"/>
          </a:ln>
        </p:spPr>
        <p:txBody>
          <a:bodyPr lIns="27093" tIns="27093" rIns="27093" bIns="27093" anchor="ctr"/>
          <a:lstStyle/>
          <a:p>
            <a:pPr defTabSz="587022">
              <a:defRPr sz="2400" b="1">
                <a:latin typeface="+mn-lt"/>
                <a:ea typeface="+mn-ea"/>
                <a:cs typeface="+mn-cs"/>
                <a:sym typeface="Helvetica"/>
              </a:defRPr>
            </a:pPr>
            <a:endParaRPr/>
          </a:p>
        </p:txBody>
      </p:sp>
      <p:graphicFrame>
        <p:nvGraphicFramePr>
          <p:cNvPr id="1724" name="Table"/>
          <p:cNvGraphicFramePr/>
          <p:nvPr/>
        </p:nvGraphicFramePr>
        <p:xfrm>
          <a:off x="1786327" y="1892595"/>
          <a:ext cx="6525418" cy="4230624"/>
        </p:xfrm>
        <a:graphic>
          <a:graphicData uri="http://schemas.openxmlformats.org/drawingml/2006/table">
            <a:tbl>
              <a:tblPr>
                <a:tableStyleId>{4C3C2611-4C71-4FC5-86AE-919BDF0F9419}</a:tableStyleId>
              </a:tblPr>
              <a:tblGrid>
                <a:gridCol w="1714500"/>
                <a:gridCol w="1508918"/>
                <a:gridCol w="1651000"/>
                <a:gridCol w="1651000"/>
              </a:tblGrid>
              <a:tr h="647700">
                <a:tc gridSpan="4">
                  <a:txBody>
                    <a:bodyPr/>
                    <a:lstStyle/>
                    <a:p>
                      <a:pPr algn="l">
                        <a:lnSpc>
                          <a:spcPct val="100000"/>
                        </a:lnSpc>
                        <a:defRPr sz="1800"/>
                      </a:pPr>
                      <a:r>
                        <a:rPr sz="3600" b="1">
                          <a:sym typeface="Helvetica"/>
                        </a:rPr>
                        <a:t>Globe Valve BS 1873</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a:lnSpc>
                          <a:spcPct val="120000"/>
                        </a:lnSpc>
                        <a:defRPr sz="1800"/>
                      </a:pPr>
                      <a:r>
                        <a:rPr sz="2800">
                          <a:solidFill>
                            <a:srgbClr val="53585F"/>
                          </a:solidFill>
                          <a:sym typeface="Helvetica"/>
                        </a:rPr>
                        <a:t>VBS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a:lnSpc>
                          <a:spcPct val="120000"/>
                        </a:lnSpc>
                        <a:defRPr sz="1800"/>
                      </a:pPr>
                      <a:r>
                        <a:rPr sz="2800">
                          <a:solidFill>
                            <a:srgbClr val="53585F"/>
                          </a:solidFill>
                          <a:sym typeface="Helvetica"/>
                        </a:rPr>
                        <a:t>50 (2″) ÷ 250 (10″)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a:lnSpc>
                          <a:spcPct val="120000"/>
                        </a:lnSpc>
                        <a:defRPr sz="1800"/>
                      </a:pPr>
                      <a:r>
                        <a:rPr sz="2800">
                          <a:solidFill>
                            <a:srgbClr val="53585F"/>
                          </a:solidFill>
                          <a:sym typeface="Helvetica"/>
                        </a:rPr>
                        <a:t>Cl 150 ÷ 900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51560">
                <a:tc gridSpan="4">
                  <a:txBody>
                    <a:bodyPr/>
                    <a:lstStyle/>
                    <a:p>
                      <a:pPr>
                        <a:lnSpc>
                          <a:spcPct val="120000"/>
                        </a:lnSpc>
                        <a:defRPr sz="1800"/>
                      </a:pPr>
                      <a:r>
                        <a:rPr sz="2800">
                          <a:solidFill>
                            <a:srgbClr val="53585F"/>
                          </a:solidFill>
                          <a:sym typeface="Helvetica"/>
                        </a:rPr>
                        <a:t>WCB, LCB, LCC, LC1, WC6,  CF8, CF8M</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1725" name="Image" descr="Image"/>
          <p:cNvPicPr>
            <a:picLocks noChangeAspect="1"/>
          </p:cNvPicPr>
          <p:nvPr/>
        </p:nvPicPr>
        <p:blipFill>
          <a:blip r:embed="rId2">
            <a:extLst/>
          </a:blip>
          <a:stretch>
            <a:fillRect/>
          </a:stretch>
        </p:blipFill>
        <p:spPr>
          <a:xfrm>
            <a:off x="21744821" y="11303827"/>
            <a:ext cx="858534" cy="575138"/>
          </a:xfrm>
          <a:prstGeom prst="rect">
            <a:avLst/>
          </a:prstGeom>
          <a:ln w="12700">
            <a:miter lim="400000"/>
          </a:ln>
        </p:spPr>
      </p:pic>
      <p:graphicFrame>
        <p:nvGraphicFramePr>
          <p:cNvPr id="1726" name="Table"/>
          <p:cNvGraphicFramePr/>
          <p:nvPr/>
        </p:nvGraphicFramePr>
        <p:xfrm>
          <a:off x="5324420" y="7283418"/>
          <a:ext cx="6956388" cy="4230624"/>
        </p:xfrm>
        <a:graphic>
          <a:graphicData uri="http://schemas.openxmlformats.org/drawingml/2006/table">
            <a:tbl>
              <a:tblPr>
                <a:tableStyleId>{4C3C2611-4C71-4FC5-86AE-919BDF0F9419}</a:tableStyleId>
              </a:tblPr>
              <a:tblGrid>
                <a:gridCol w="1714500"/>
                <a:gridCol w="1747296"/>
                <a:gridCol w="1747296"/>
                <a:gridCol w="1747296"/>
              </a:tblGrid>
              <a:tr h="647700">
                <a:tc gridSpan="4">
                  <a:txBody>
                    <a:bodyPr/>
                    <a:lstStyle/>
                    <a:p>
                      <a:pPr algn="l">
                        <a:lnSpc>
                          <a:spcPct val="100000"/>
                        </a:lnSpc>
                        <a:defRPr sz="1800"/>
                      </a:pPr>
                      <a:r>
                        <a:rPr sz="3600" b="1">
                          <a:sym typeface="Helvetica"/>
                        </a:rPr>
                        <a:t>Globe Valve API 602</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a:lnSpc>
                          <a:spcPct val="120000"/>
                        </a:lnSpc>
                        <a:defRPr sz="1800"/>
                      </a:pPr>
                      <a:r>
                        <a:rPr sz="2800">
                          <a:solidFill>
                            <a:srgbClr val="53585F"/>
                          </a:solidFill>
                          <a:sym typeface="Helvetica"/>
                        </a:rPr>
                        <a:t>VAP</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a:lnSpc>
                          <a:spcPct val="120000"/>
                        </a:lnSpc>
                        <a:defRPr sz="1800"/>
                      </a:pPr>
                      <a:r>
                        <a:rPr sz="2800">
                          <a:solidFill>
                            <a:srgbClr val="53585F"/>
                          </a:solidFill>
                          <a:sym typeface="Helvetica"/>
                        </a:rPr>
                        <a:t>8 (¼″) ÷ 50 (2″)</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a:lnSpc>
                          <a:spcPct val="120000"/>
                        </a:lnSpc>
                        <a:defRPr sz="1800"/>
                      </a:pPr>
                      <a:r>
                        <a:rPr sz="2800">
                          <a:solidFill>
                            <a:srgbClr val="53585F"/>
                          </a:solidFill>
                          <a:sym typeface="Helvetica"/>
                        </a:rPr>
                        <a:t>Cl 150 ÷ 1500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51560">
                <a:tc gridSpan="4">
                  <a:txBody>
                    <a:bodyPr/>
                    <a:lstStyle/>
                    <a:p>
                      <a:pPr>
                        <a:lnSpc>
                          <a:spcPct val="120000"/>
                        </a:lnSpc>
                        <a:defRPr sz="1800"/>
                      </a:pPr>
                      <a:r>
                        <a:rPr sz="2800">
                          <a:solidFill>
                            <a:srgbClr val="53585F"/>
                          </a:solidFill>
                          <a:sym typeface="Helvetica"/>
                        </a:rPr>
                        <a:t>A105, LF2, F12 Cl.2, F22 Cl.3, F5, F91, F304, F321, F347, F316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727" name="Table"/>
          <p:cNvGraphicFramePr/>
          <p:nvPr/>
        </p:nvGraphicFramePr>
        <p:xfrm>
          <a:off x="11923927" y="1892595"/>
          <a:ext cx="6591300" cy="4230624"/>
        </p:xfrm>
        <a:graphic>
          <a:graphicData uri="http://schemas.openxmlformats.org/drawingml/2006/table">
            <a:tbl>
              <a:tblPr>
                <a:tableStyleId>{4C3C2611-4C71-4FC5-86AE-919BDF0F9419}</a:tableStyleId>
              </a:tblPr>
              <a:tblGrid>
                <a:gridCol w="1714500"/>
                <a:gridCol w="1625600"/>
                <a:gridCol w="1625600"/>
                <a:gridCol w="1625600"/>
              </a:tblGrid>
              <a:tr h="647700">
                <a:tc gridSpan="4">
                  <a:txBody>
                    <a:bodyPr/>
                    <a:lstStyle/>
                    <a:p>
                      <a:pPr algn="l">
                        <a:lnSpc>
                          <a:spcPct val="100000"/>
                        </a:lnSpc>
                        <a:defRPr sz="1800"/>
                      </a:pPr>
                      <a:r>
                        <a:rPr sz="3600" b="1">
                          <a:sym typeface="Helvetica"/>
                        </a:rPr>
                        <a:t>Globe Valve Y type BS 1873</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a:lnSpc>
                          <a:spcPct val="120000"/>
                        </a:lnSpc>
                        <a:defRPr sz="1800"/>
                      </a:pPr>
                      <a:r>
                        <a:rPr sz="2800">
                          <a:solidFill>
                            <a:srgbClr val="53585F"/>
                          </a:solidFill>
                          <a:sym typeface="Helvetica"/>
                        </a:rPr>
                        <a:t>VBSY</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a:lnSpc>
                          <a:spcPct val="120000"/>
                        </a:lnSpc>
                        <a:defRPr sz="1800"/>
                      </a:pPr>
                      <a:r>
                        <a:rPr sz="2800">
                          <a:solidFill>
                            <a:srgbClr val="53585F"/>
                          </a:solidFill>
                          <a:sym typeface="Helvetica"/>
                        </a:rPr>
                        <a:t>15 (½″) ÷ 500 (20″)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a:lnSpc>
                          <a:spcPct val="120000"/>
                        </a:lnSpc>
                        <a:defRPr sz="1800"/>
                      </a:pPr>
                      <a:r>
                        <a:rPr sz="2800">
                          <a:solidFill>
                            <a:srgbClr val="53585F"/>
                          </a:solidFill>
                          <a:sym typeface="Helvetica"/>
                        </a:rPr>
                        <a:t>Cl 150 ÷ 300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51560">
                <a:tc gridSpan="4">
                  <a:txBody>
                    <a:bodyPr/>
                    <a:lstStyle/>
                    <a:p>
                      <a:pPr>
                        <a:lnSpc>
                          <a:spcPct val="120000"/>
                        </a:lnSpc>
                        <a:defRPr sz="1800"/>
                      </a:pPr>
                      <a:r>
                        <a:rPr sz="2800">
                          <a:solidFill>
                            <a:srgbClr val="53585F"/>
                          </a:solidFill>
                          <a:sym typeface="Helvetica"/>
                        </a:rPr>
                        <a:t>WCB, LCB, LCC, LC1, WC6, CF8, CF8M</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728" name="Other materials acc. to EN or ASTM Standards"/>
          <p:cNvSpPr txBox="1"/>
          <p:nvPr/>
        </p:nvSpPr>
        <p:spPr>
          <a:xfrm>
            <a:off x="1715767" y="11705100"/>
            <a:ext cx="7514342" cy="489216"/>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b"/>
          <a:lstStyle>
            <a:lvl1pPr>
              <a:lnSpc>
                <a:spcPct val="120000"/>
              </a:lnSpc>
              <a:defRPr sz="2800">
                <a:solidFill>
                  <a:srgbClr val="53585F"/>
                </a:solidFill>
                <a:latin typeface="+mn-lt"/>
                <a:ea typeface="+mn-ea"/>
                <a:cs typeface="+mn-cs"/>
                <a:sym typeface="Helvetica"/>
              </a:defRPr>
            </a:lvl1pPr>
          </a:lstStyle>
          <a:p>
            <a:r>
              <a:t>Other materials acc. to EN or ASTM Standards</a:t>
            </a:r>
          </a:p>
        </p:txBody>
      </p:sp>
      <p:pic>
        <p:nvPicPr>
          <p:cNvPr id="1729" name="VAP.jpeg" descr="VAP.jpeg"/>
          <p:cNvPicPr>
            <a:picLocks noChangeAspect="1"/>
          </p:cNvPicPr>
          <p:nvPr/>
        </p:nvPicPr>
        <p:blipFill>
          <a:blip r:embed="rId3">
            <a:extLst/>
          </a:blip>
          <a:srcRect l="1974" t="789" r="1974"/>
          <a:stretch>
            <a:fillRect/>
          </a:stretch>
        </p:blipFill>
        <p:spPr>
          <a:xfrm>
            <a:off x="12693420" y="7283418"/>
            <a:ext cx="2163630" cy="3724671"/>
          </a:xfrm>
          <a:prstGeom prst="rect">
            <a:avLst/>
          </a:prstGeom>
          <a:ln w="12700">
            <a:miter lim="400000"/>
          </a:ln>
        </p:spPr>
      </p:pic>
      <p:pic>
        <p:nvPicPr>
          <p:cNvPr id="1730" name="VBS.jpeg" descr="VBS.jpeg"/>
          <p:cNvPicPr>
            <a:picLocks noChangeAspect="1"/>
          </p:cNvPicPr>
          <p:nvPr/>
        </p:nvPicPr>
        <p:blipFill>
          <a:blip r:embed="rId4">
            <a:extLst/>
          </a:blip>
          <a:srcRect l="681" t="1689" r="4474" b="11553"/>
          <a:stretch>
            <a:fillRect/>
          </a:stretch>
        </p:blipFill>
        <p:spPr>
          <a:xfrm>
            <a:off x="8354388" y="1892595"/>
            <a:ext cx="2915595" cy="4445001"/>
          </a:xfrm>
          <a:prstGeom prst="rect">
            <a:avLst/>
          </a:prstGeom>
          <a:ln w="12700">
            <a:miter lim="400000"/>
          </a:ln>
        </p:spPr>
      </p:pic>
      <p:pic>
        <p:nvPicPr>
          <p:cNvPr id="1731" name="VBSY.jpg" descr="VBSY.jpg"/>
          <p:cNvPicPr>
            <a:picLocks noChangeAspect="1"/>
          </p:cNvPicPr>
          <p:nvPr/>
        </p:nvPicPr>
        <p:blipFill>
          <a:blip r:embed="rId5">
            <a:extLst/>
          </a:blip>
          <a:srcRect l="856" t="7661" r="1857" b="5990"/>
          <a:stretch>
            <a:fillRect/>
          </a:stretch>
        </p:blipFill>
        <p:spPr>
          <a:xfrm>
            <a:off x="18450037" y="1892595"/>
            <a:ext cx="4371050" cy="4445001"/>
          </a:xfrm>
          <a:prstGeom prst="rect">
            <a:avLst/>
          </a:prstGeom>
          <a:ln w="12700">
            <a:miter lim="400000"/>
          </a:ln>
        </p:spPr>
      </p:pic>
    </p:spTree>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 name="Control Valves"/>
          <p:cNvSpPr txBox="1">
            <a:spLocks noGrp="1"/>
          </p:cNvSpPr>
          <p:nvPr>
            <p:ph type="title"/>
          </p:nvPr>
        </p:nvSpPr>
        <p:spPr>
          <a:prstGeom prst="rect">
            <a:avLst/>
          </a:prstGeom>
        </p:spPr>
        <p:txBody>
          <a:bodyPr/>
          <a:lstStyle/>
          <a:p>
            <a:r>
              <a:rPr sz="15000" dirty="0"/>
              <a:t>Control Valves</a:t>
            </a:r>
          </a:p>
        </p:txBody>
      </p:sp>
      <p:sp>
        <p:nvSpPr>
          <p:cNvPr id="1734" name="With equal percentage or linear flow characteristic"/>
          <p:cNvSpPr txBox="1"/>
          <p:nvPr/>
        </p:nvSpPr>
        <p:spPr>
          <a:xfrm>
            <a:off x="1751333" y="6284806"/>
            <a:ext cx="5890615" cy="1146388"/>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a:defRPr sz="3600" b="1">
                <a:latin typeface="+mn-lt"/>
                <a:ea typeface="+mn-ea"/>
                <a:cs typeface="+mn-cs"/>
                <a:sym typeface="Helvetica"/>
              </a:defRPr>
            </a:lvl1pPr>
          </a:lstStyle>
          <a:p>
            <a:r>
              <a:t>With equal percentage or linear flow characteristic</a:t>
            </a:r>
          </a:p>
        </p:txBody>
      </p:sp>
      <p:sp>
        <p:nvSpPr>
          <p:cNvPr id="1735" name="Shape"/>
          <p:cNvSpPr/>
          <p:nvPr/>
        </p:nvSpPr>
        <p:spPr>
          <a:xfrm>
            <a:off x="14858886" y="6856098"/>
            <a:ext cx="4043828" cy="2662453"/>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solidFill>
            <a:srgbClr val="FFFFFF"/>
          </a:solidFill>
          <a:ln w="12700">
            <a:solidFill>
              <a:srgbClr val="DCDEE0"/>
            </a:solidFill>
            <a:miter lim="400000"/>
          </a:ln>
        </p:spPr>
        <p:txBody>
          <a:bodyPr lIns="27093" tIns="27093" rIns="27093" bIns="27093" anchor="ctr"/>
          <a:lstStyle/>
          <a:p>
            <a:pPr defTabSz="587022">
              <a:defRPr sz="2400" b="1">
                <a:latin typeface="+mn-lt"/>
                <a:ea typeface="+mn-ea"/>
                <a:cs typeface="+mn-cs"/>
                <a:sym typeface="Helvetica"/>
              </a:defRPr>
            </a:pPr>
            <a:endParaRPr/>
          </a:p>
        </p:txBody>
      </p:sp>
      <p:sp>
        <p:nvSpPr>
          <p:cNvPr id="1736" name="Shape"/>
          <p:cNvSpPr/>
          <p:nvPr/>
        </p:nvSpPr>
        <p:spPr>
          <a:xfrm>
            <a:off x="14114738" y="9514748"/>
            <a:ext cx="4043828" cy="2662453"/>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solidFill>
            <a:srgbClr val="FFFFFF"/>
          </a:solidFill>
          <a:ln w="12700">
            <a:solidFill>
              <a:srgbClr val="DCDEE0"/>
            </a:solidFill>
            <a:miter lim="400000"/>
          </a:ln>
        </p:spPr>
        <p:txBody>
          <a:bodyPr lIns="27093" tIns="27093" rIns="27093" bIns="27093" anchor="ctr"/>
          <a:lstStyle/>
          <a:p>
            <a:pPr lvl="2" defTabSz="587022">
              <a:lnSpc>
                <a:spcPct val="120000"/>
              </a:lnSpc>
              <a:defRPr sz="1800">
                <a:solidFill>
                  <a:srgbClr val="53585F"/>
                </a:solidFill>
                <a:latin typeface="+mn-lt"/>
                <a:ea typeface="+mn-ea"/>
                <a:cs typeface="+mn-cs"/>
                <a:sym typeface="Helvetica"/>
              </a:defRPr>
            </a:pPr>
            <a:endParaRPr/>
          </a:p>
        </p:txBody>
      </p:sp>
      <p:sp>
        <p:nvSpPr>
          <p:cNvPr id="1737" name="Shape"/>
          <p:cNvSpPr/>
          <p:nvPr/>
        </p:nvSpPr>
        <p:spPr>
          <a:xfrm>
            <a:off x="16364511" y="1538799"/>
            <a:ext cx="4043828" cy="2662453"/>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solidFill>
            <a:srgbClr val="FFFFFF"/>
          </a:solidFill>
          <a:ln w="12700">
            <a:solidFill>
              <a:srgbClr val="DCDEE0"/>
            </a:solidFill>
            <a:miter lim="400000"/>
          </a:ln>
        </p:spPr>
        <p:txBody>
          <a:bodyPr lIns="27093" tIns="27093" rIns="27093" bIns="27093" anchor="ctr"/>
          <a:lstStyle/>
          <a:p>
            <a:pPr defTabSz="587022">
              <a:defRPr sz="2400" b="1">
                <a:latin typeface="+mn-lt"/>
                <a:ea typeface="+mn-ea"/>
                <a:cs typeface="+mn-cs"/>
                <a:sym typeface="Helvetica"/>
              </a:defRPr>
            </a:pPr>
            <a:endParaRPr/>
          </a:p>
        </p:txBody>
      </p:sp>
      <p:sp>
        <p:nvSpPr>
          <p:cNvPr id="1738" name="Shape"/>
          <p:cNvSpPr/>
          <p:nvPr/>
        </p:nvSpPr>
        <p:spPr>
          <a:xfrm>
            <a:off x="15615187" y="4197448"/>
            <a:ext cx="4043828" cy="2662453"/>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solidFill>
            <a:srgbClr val="FFFFFF"/>
          </a:solidFill>
          <a:ln w="12700">
            <a:solidFill>
              <a:srgbClr val="DCDEE0"/>
            </a:solidFill>
            <a:miter lim="400000"/>
          </a:ln>
        </p:spPr>
        <p:txBody>
          <a:bodyPr lIns="27093" tIns="27093" rIns="27093" bIns="27093" anchor="ctr"/>
          <a:lstStyle/>
          <a:p>
            <a:pPr defTabSz="587022">
              <a:defRPr sz="2400" b="1">
                <a:latin typeface="+mn-lt"/>
                <a:ea typeface="+mn-ea"/>
                <a:cs typeface="+mn-cs"/>
                <a:sym typeface="Helvetica"/>
              </a:defRPr>
            </a:pPr>
            <a:endParaRPr/>
          </a:p>
        </p:txBody>
      </p:sp>
      <p:pic>
        <p:nvPicPr>
          <p:cNvPr id="1739" name="Two-stage design with perforated plug and silencer.pdf" descr="Two-stage design with perforated plug and silencer.pdf"/>
          <p:cNvPicPr>
            <a:picLocks noChangeAspect="1"/>
          </p:cNvPicPr>
          <p:nvPr/>
        </p:nvPicPr>
        <p:blipFill>
          <a:blip r:embed="rId2">
            <a:extLst/>
          </a:blip>
          <a:srcRect/>
          <a:stretch>
            <a:fillRect/>
          </a:stretch>
        </p:blipFill>
        <p:spPr>
          <a:xfrm>
            <a:off x="15687341" y="6987096"/>
            <a:ext cx="2398656" cy="2400394"/>
          </a:xfrm>
          <a:prstGeom prst="rect">
            <a:avLst/>
          </a:prstGeom>
          <a:ln w="12700">
            <a:miter lim="400000"/>
          </a:ln>
        </p:spPr>
      </p:pic>
      <p:pic>
        <p:nvPicPr>
          <p:cNvPr id="1740" name="Three-stage design with perforated plug, seat and anti-cavitation cage.pdf" descr="Three-stage design with perforated plug, seat and anti-cavitation cage.pdf"/>
          <p:cNvPicPr>
            <a:picLocks noChangeAspect="1"/>
          </p:cNvPicPr>
          <p:nvPr/>
        </p:nvPicPr>
        <p:blipFill>
          <a:blip r:embed="rId3">
            <a:extLst/>
          </a:blip>
          <a:srcRect/>
          <a:stretch>
            <a:fillRect/>
          </a:stretch>
        </p:blipFill>
        <p:spPr>
          <a:xfrm>
            <a:off x="14936899" y="9646459"/>
            <a:ext cx="2399506" cy="2398655"/>
          </a:xfrm>
          <a:prstGeom prst="rect">
            <a:avLst/>
          </a:prstGeom>
          <a:ln w="12700">
            <a:miter lim="400000"/>
          </a:ln>
        </p:spPr>
      </p:pic>
      <p:pic>
        <p:nvPicPr>
          <p:cNvPr id="1741" name="One-stage design with parabolic plug.pdf" descr="One-stage design with parabolic plug.pdf"/>
          <p:cNvPicPr>
            <a:picLocks noChangeAspect="1"/>
          </p:cNvPicPr>
          <p:nvPr/>
        </p:nvPicPr>
        <p:blipFill>
          <a:blip r:embed="rId4">
            <a:extLst/>
          </a:blip>
          <a:srcRect/>
          <a:stretch>
            <a:fillRect/>
          </a:stretch>
        </p:blipFill>
        <p:spPr>
          <a:xfrm>
            <a:off x="17186674" y="1670697"/>
            <a:ext cx="2399503" cy="2398656"/>
          </a:xfrm>
          <a:prstGeom prst="rect">
            <a:avLst/>
          </a:prstGeom>
          <a:ln w="12700">
            <a:miter lim="400000"/>
          </a:ln>
        </p:spPr>
      </p:pic>
      <p:sp>
        <p:nvSpPr>
          <p:cNvPr id="1742" name="1 Stage design…"/>
          <p:cNvSpPr txBox="1"/>
          <p:nvPr/>
        </p:nvSpPr>
        <p:spPr>
          <a:xfrm>
            <a:off x="11866163" y="2516552"/>
            <a:ext cx="4572001" cy="1524001"/>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p>
            <a:pPr defTabSz="587022">
              <a:lnSpc>
                <a:spcPct val="120000"/>
              </a:lnSpc>
              <a:defRPr sz="2800" b="1">
                <a:solidFill>
                  <a:srgbClr val="53585F"/>
                </a:solidFill>
                <a:latin typeface="+mn-lt"/>
                <a:ea typeface="+mn-ea"/>
                <a:cs typeface="+mn-cs"/>
                <a:sym typeface="Helvetica"/>
              </a:defRPr>
            </a:pPr>
            <a:r>
              <a:t>1 Stage design</a:t>
            </a:r>
          </a:p>
          <a:p>
            <a:pPr defTabSz="587022">
              <a:lnSpc>
                <a:spcPct val="120000"/>
              </a:lnSpc>
              <a:defRPr sz="2800">
                <a:solidFill>
                  <a:srgbClr val="53585F"/>
                </a:solidFill>
                <a:latin typeface="+mn-lt"/>
                <a:ea typeface="+mn-ea"/>
                <a:cs typeface="+mn-cs"/>
                <a:sym typeface="Helvetica"/>
              </a:defRPr>
            </a:pPr>
            <a:r>
              <a:t>with Parabolic Plug</a:t>
            </a:r>
          </a:p>
        </p:txBody>
      </p:sp>
      <p:pic>
        <p:nvPicPr>
          <p:cNvPr id="1743" name="Two-stage design with parabolic plug and anti-cavitation cage.pdf" descr="Two-stage design with parabolic plug and anti-cavitation cage.pdf"/>
          <p:cNvPicPr>
            <a:picLocks noChangeAspect="1"/>
          </p:cNvPicPr>
          <p:nvPr/>
        </p:nvPicPr>
        <p:blipFill>
          <a:blip r:embed="rId5">
            <a:extLst/>
          </a:blip>
          <a:srcRect/>
          <a:stretch>
            <a:fillRect/>
          </a:stretch>
        </p:blipFill>
        <p:spPr>
          <a:xfrm>
            <a:off x="16437266" y="4327992"/>
            <a:ext cx="2398656" cy="2401359"/>
          </a:xfrm>
          <a:prstGeom prst="rect">
            <a:avLst/>
          </a:prstGeom>
          <a:ln w="12700">
            <a:miter lim="400000"/>
          </a:ln>
        </p:spPr>
      </p:pic>
      <p:sp>
        <p:nvSpPr>
          <p:cNvPr id="1744" name="2 Stage design…"/>
          <p:cNvSpPr txBox="1"/>
          <p:nvPr/>
        </p:nvSpPr>
        <p:spPr>
          <a:xfrm>
            <a:off x="10747786" y="4929460"/>
            <a:ext cx="4572001" cy="1524001"/>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p>
            <a:pPr defTabSz="587022">
              <a:lnSpc>
                <a:spcPct val="120000"/>
              </a:lnSpc>
              <a:defRPr sz="2800" b="1">
                <a:solidFill>
                  <a:srgbClr val="53585F"/>
                </a:solidFill>
                <a:latin typeface="+mn-lt"/>
                <a:ea typeface="+mn-ea"/>
                <a:cs typeface="+mn-cs"/>
                <a:sym typeface="Helvetica"/>
              </a:defRPr>
            </a:pPr>
            <a:r>
              <a:t>2 Stage design</a:t>
            </a:r>
          </a:p>
          <a:p>
            <a:pPr defTabSz="587022">
              <a:lnSpc>
                <a:spcPct val="120000"/>
              </a:lnSpc>
              <a:defRPr sz="2800">
                <a:solidFill>
                  <a:srgbClr val="53585F"/>
                </a:solidFill>
                <a:latin typeface="+mn-lt"/>
                <a:ea typeface="+mn-ea"/>
                <a:cs typeface="+mn-cs"/>
                <a:sym typeface="Helvetica"/>
              </a:defRPr>
            </a:pPr>
            <a:r>
              <a:t>with Parabolic Plug</a:t>
            </a:r>
            <a:br/>
            <a:r>
              <a:t>and Anti-Cavitation Cage</a:t>
            </a:r>
          </a:p>
        </p:txBody>
      </p:sp>
      <p:sp>
        <p:nvSpPr>
          <p:cNvPr id="1745" name="2 Stage design…"/>
          <p:cNvSpPr txBox="1"/>
          <p:nvPr/>
        </p:nvSpPr>
        <p:spPr>
          <a:xfrm>
            <a:off x="10070946" y="7779088"/>
            <a:ext cx="4572001" cy="1524001"/>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p>
            <a:pPr defTabSz="587022">
              <a:lnSpc>
                <a:spcPct val="120000"/>
              </a:lnSpc>
              <a:defRPr sz="2800" b="1">
                <a:solidFill>
                  <a:srgbClr val="53585F"/>
                </a:solidFill>
                <a:latin typeface="+mn-lt"/>
                <a:ea typeface="+mn-ea"/>
                <a:cs typeface="+mn-cs"/>
                <a:sym typeface="Helvetica"/>
              </a:defRPr>
            </a:pPr>
            <a:r>
              <a:t>2 Stage design</a:t>
            </a:r>
          </a:p>
          <a:p>
            <a:pPr defTabSz="587022">
              <a:lnSpc>
                <a:spcPct val="120000"/>
              </a:lnSpc>
              <a:defRPr sz="2800">
                <a:solidFill>
                  <a:srgbClr val="53585F"/>
                </a:solidFill>
                <a:latin typeface="+mn-lt"/>
                <a:ea typeface="+mn-ea"/>
                <a:cs typeface="+mn-cs"/>
                <a:sym typeface="Helvetica"/>
              </a:defRPr>
            </a:pPr>
            <a:r>
              <a:t>with Perforated Plug</a:t>
            </a:r>
            <a:br/>
            <a:r>
              <a:t>and Silencer</a:t>
            </a:r>
          </a:p>
        </p:txBody>
      </p:sp>
      <p:sp>
        <p:nvSpPr>
          <p:cNvPr id="1746" name="3 Stage design…"/>
          <p:cNvSpPr txBox="1"/>
          <p:nvPr/>
        </p:nvSpPr>
        <p:spPr>
          <a:xfrm>
            <a:off x="9028772" y="10191996"/>
            <a:ext cx="4572001" cy="1524001"/>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p>
            <a:pPr defTabSz="587022">
              <a:lnSpc>
                <a:spcPct val="120000"/>
              </a:lnSpc>
              <a:defRPr sz="2800" b="1">
                <a:solidFill>
                  <a:srgbClr val="53585F"/>
                </a:solidFill>
                <a:latin typeface="+mn-lt"/>
                <a:ea typeface="+mn-ea"/>
                <a:cs typeface="+mn-cs"/>
                <a:sym typeface="Helvetica"/>
              </a:defRPr>
            </a:pPr>
            <a:r>
              <a:t>3 Stage design</a:t>
            </a:r>
          </a:p>
          <a:p>
            <a:pPr defTabSz="587022">
              <a:lnSpc>
                <a:spcPct val="120000"/>
              </a:lnSpc>
              <a:defRPr sz="2800">
                <a:solidFill>
                  <a:srgbClr val="53585F"/>
                </a:solidFill>
                <a:latin typeface="+mn-lt"/>
                <a:ea typeface="+mn-ea"/>
                <a:cs typeface="+mn-cs"/>
                <a:sym typeface="Helvetica"/>
              </a:defRPr>
            </a:pPr>
            <a:r>
              <a:t>with Perforated Plug, Seat and Anti-Cavitation Cage</a:t>
            </a:r>
          </a:p>
        </p:txBody>
      </p:sp>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8" name="Table"/>
          <p:cNvGraphicFramePr/>
          <p:nvPr/>
        </p:nvGraphicFramePr>
        <p:xfrm>
          <a:off x="12859021" y="1894246"/>
          <a:ext cx="6956388" cy="4156456"/>
        </p:xfrm>
        <a:graphic>
          <a:graphicData uri="http://schemas.openxmlformats.org/drawingml/2006/table">
            <a:tbl>
              <a:tblPr>
                <a:tableStyleId>{4C3C2611-4C71-4FC5-86AE-919BDF0F9419}</a:tableStyleId>
              </a:tblPr>
              <a:tblGrid>
                <a:gridCol w="1714500"/>
                <a:gridCol w="1747296"/>
                <a:gridCol w="1747296"/>
                <a:gridCol w="1747296"/>
              </a:tblGrid>
              <a:tr h="647700">
                <a:tc gridSpan="4">
                  <a:txBody>
                    <a:bodyPr/>
                    <a:lstStyle/>
                    <a:p>
                      <a:pPr algn="l">
                        <a:lnSpc>
                          <a:spcPct val="100000"/>
                        </a:lnSpc>
                        <a:defRPr sz="1800"/>
                      </a:pPr>
                      <a:r>
                        <a:rPr sz="3600" b="1">
                          <a:sym typeface="Helvetica"/>
                        </a:rPr>
                        <a:t>Control Valve BS Std.</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20000"/>
                        </a:lnSpc>
                        <a:defRPr sz="1800"/>
                      </a:pPr>
                      <a:r>
                        <a:rPr sz="2800">
                          <a:solidFill>
                            <a:srgbClr val="53585F"/>
                          </a:solidFill>
                          <a:sym typeface="Helvetica"/>
                        </a:rPr>
                        <a:t>VBR</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50 (2″) ÷ 250 (10″)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Cl 150 ÷ 900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51560">
                <a:tc gridSpan="4">
                  <a:txBody>
                    <a:bodyPr/>
                    <a:lstStyle/>
                    <a:p>
                      <a:pPr defTabSz="587022">
                        <a:lnSpc>
                          <a:spcPct val="120000"/>
                        </a:lnSpc>
                        <a:defRPr sz="1800"/>
                      </a:pPr>
                      <a:r>
                        <a:rPr sz="2800">
                          <a:solidFill>
                            <a:srgbClr val="53585F"/>
                          </a:solidFill>
                          <a:sym typeface="Helvetica"/>
                        </a:rPr>
                        <a:t>WCB, LCB, LCC, LC1, WC6,  CF8, CF8M</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749" name="Other materials acc. to EN or ASTM Standards"/>
          <p:cNvSpPr txBox="1"/>
          <p:nvPr/>
        </p:nvSpPr>
        <p:spPr>
          <a:xfrm>
            <a:off x="1715767" y="11705100"/>
            <a:ext cx="7514342" cy="489216"/>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b"/>
          <a:lstStyle>
            <a:lvl1pPr>
              <a:lnSpc>
                <a:spcPct val="120000"/>
              </a:lnSpc>
              <a:defRPr sz="2800">
                <a:solidFill>
                  <a:srgbClr val="53585F"/>
                </a:solidFill>
                <a:latin typeface="+mn-lt"/>
                <a:ea typeface="+mn-ea"/>
                <a:cs typeface="+mn-cs"/>
                <a:sym typeface="Helvetica"/>
              </a:defRPr>
            </a:lvl1pPr>
          </a:lstStyle>
          <a:p>
            <a:r>
              <a:t>Other materials acc. to EN or ASTM Standards</a:t>
            </a:r>
          </a:p>
        </p:txBody>
      </p:sp>
      <p:graphicFrame>
        <p:nvGraphicFramePr>
          <p:cNvPr id="1750" name="Table"/>
          <p:cNvGraphicFramePr/>
          <p:nvPr/>
        </p:nvGraphicFramePr>
        <p:xfrm>
          <a:off x="1762138" y="1894246"/>
          <a:ext cx="6604000" cy="5254752"/>
        </p:xfrm>
        <a:graphic>
          <a:graphicData uri="http://schemas.openxmlformats.org/drawingml/2006/table">
            <a:tbl>
              <a:tblPr>
                <a:tableStyleId>{4C3C2611-4C71-4FC5-86AE-919BDF0F9419}</a:tableStyleId>
              </a:tblPr>
              <a:tblGrid>
                <a:gridCol w="1651000"/>
                <a:gridCol w="1651000"/>
                <a:gridCol w="1651000"/>
                <a:gridCol w="1651000"/>
              </a:tblGrid>
              <a:tr h="647700">
                <a:tc gridSpan="4">
                  <a:txBody>
                    <a:bodyPr/>
                    <a:lstStyle/>
                    <a:p>
                      <a:pPr algn="l">
                        <a:lnSpc>
                          <a:spcPct val="100000"/>
                        </a:lnSpc>
                        <a:defRPr sz="1800"/>
                      </a:pPr>
                      <a:r>
                        <a:rPr sz="3600" b="1">
                          <a:sym typeface="Helvetica"/>
                        </a:rPr>
                        <a:t>Control Valve EN 1349</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20000"/>
                        </a:lnSpc>
                        <a:defRPr sz="1800"/>
                      </a:pPr>
                      <a:r>
                        <a:rPr sz="2800">
                          <a:solidFill>
                            <a:srgbClr val="53585F"/>
                          </a:solidFill>
                          <a:sym typeface="Helvetica"/>
                        </a:rPr>
                        <a:t>VENR</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DN</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15 ÷ 350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PN 16 ÷ 160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87880">
                <a:tc gridSpan="4">
                  <a:txBody>
                    <a:bodyPr/>
                    <a:lstStyle/>
                    <a:p>
                      <a:pPr defTabSz="587022">
                        <a:lnSpc>
                          <a:spcPct val="120000"/>
                        </a:lnSpc>
                        <a:defRPr sz="1800"/>
                      </a:pPr>
                      <a:r>
                        <a:rPr sz="2800">
                          <a:solidFill>
                            <a:srgbClr val="53585F"/>
                          </a:solidFill>
                          <a:sym typeface="Helvetica"/>
                        </a:rPr>
                        <a:t>1.0460, 1.0565, 1.5415, 1.7335, 1.4301, 1.4541, 1.4404
1.0619, 1.6220, 1.5419, 1.7357, 1.4308, 1.4408</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751" name="Table"/>
          <p:cNvGraphicFramePr/>
          <p:nvPr/>
        </p:nvGraphicFramePr>
        <p:xfrm>
          <a:off x="10770181" y="6926633"/>
          <a:ext cx="6667500" cy="5044440"/>
        </p:xfrm>
        <a:graphic>
          <a:graphicData uri="http://schemas.openxmlformats.org/drawingml/2006/table">
            <a:tbl>
              <a:tblPr>
                <a:tableStyleId>{4C3C2611-4C71-4FC5-86AE-919BDF0F9419}</a:tableStyleId>
              </a:tblPr>
              <a:tblGrid>
                <a:gridCol w="1714500"/>
                <a:gridCol w="1651000"/>
                <a:gridCol w="1651000"/>
                <a:gridCol w="1651000"/>
              </a:tblGrid>
              <a:tr h="647700">
                <a:tc gridSpan="4">
                  <a:txBody>
                    <a:bodyPr/>
                    <a:lstStyle/>
                    <a:p>
                      <a:pPr algn="l">
                        <a:lnSpc>
                          <a:spcPct val="100000"/>
                        </a:lnSpc>
                        <a:defRPr sz="1800"/>
                      </a:pPr>
                      <a:r>
                        <a:rPr sz="3600" b="1">
                          <a:sym typeface="Helvetica"/>
                        </a:rPr>
                        <a:t>High Pressure Control Valve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00000"/>
                        </a:lnSpc>
                        <a:defRPr sz="1800"/>
                      </a:pPr>
                      <a:r>
                        <a:rPr sz="2800">
                          <a:solidFill>
                            <a:srgbClr val="53585F"/>
                          </a:solidFill>
                          <a:sym typeface="Helvetica"/>
                        </a:rPr>
                        <a:t>VHPR</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10 (⅜″) ÷ 200 (8″)</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965200">
                <a:tc>
                  <a:txBody>
                    <a:bodyPr/>
                    <a:lstStyle/>
                    <a:p>
                      <a:pPr algn="l" defTabSz="587022">
                        <a:lnSpc>
                          <a:spcPct val="10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PN 250 ÷ 500
Cl 1500 ÷ 2500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0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828800">
                <a:tc gridSpan="2">
                  <a:txBody>
                    <a:bodyPr/>
                    <a:lstStyle/>
                    <a:p>
                      <a:pPr defTabSz="587022">
                        <a:lnSpc>
                          <a:spcPct val="100000"/>
                        </a:lnSpc>
                        <a:defRPr sz="1800"/>
                      </a:pPr>
                      <a:r>
                        <a:rPr sz="2800">
                          <a:solidFill>
                            <a:srgbClr val="53585F"/>
                          </a:solidFill>
                          <a:sym typeface="Helvetica"/>
                        </a:rPr>
                        <a:t>1.0460, 1.5415, 1.7335, 1.7383, 1.4903, 1.4301, 1.4541, 1.4404</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gridSpan="2">
                  <a:txBody>
                    <a:bodyPr/>
                    <a:lstStyle/>
                    <a:p>
                      <a:pPr defTabSz="587022">
                        <a:lnSpc>
                          <a:spcPct val="100000"/>
                        </a:lnSpc>
                        <a:defRPr sz="1800"/>
                      </a:pPr>
                      <a:r>
                        <a:rPr sz="2800">
                          <a:solidFill>
                            <a:srgbClr val="53585F"/>
                          </a:solidFill>
                          <a:sym typeface="Helvetica"/>
                        </a:rPr>
                        <a:t>A105, F1, F12 Cl.2, F22 Cl.3, F91, F304, F321, F316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r>
            </a:tbl>
          </a:graphicData>
        </a:graphic>
      </p:graphicFrame>
      <p:pic>
        <p:nvPicPr>
          <p:cNvPr id="1752" name="VENR.jpg" descr="VENR.jpg"/>
          <p:cNvPicPr>
            <a:picLocks noChangeAspect="1"/>
          </p:cNvPicPr>
          <p:nvPr/>
        </p:nvPicPr>
        <p:blipFill>
          <a:blip r:embed="rId2">
            <a:extLst/>
          </a:blip>
          <a:srcRect l="11773" t="1384" r="11773" b="1384"/>
          <a:stretch>
            <a:fillRect/>
          </a:stretch>
        </p:blipFill>
        <p:spPr>
          <a:xfrm>
            <a:off x="8645433" y="1894246"/>
            <a:ext cx="2861807" cy="4445001"/>
          </a:xfrm>
          <a:prstGeom prst="rect">
            <a:avLst/>
          </a:prstGeom>
          <a:ln w="12700">
            <a:miter lim="400000"/>
          </a:ln>
        </p:spPr>
      </p:pic>
      <p:pic>
        <p:nvPicPr>
          <p:cNvPr id="1753" name="VHPR.jpg" descr="VHPR.jpg"/>
          <p:cNvPicPr>
            <a:picLocks noChangeAspect="1"/>
          </p:cNvPicPr>
          <p:nvPr/>
        </p:nvPicPr>
        <p:blipFill>
          <a:blip r:embed="rId3">
            <a:extLst/>
          </a:blip>
          <a:srcRect l="8440" t="2585" r="1160" b="2585"/>
          <a:stretch>
            <a:fillRect/>
          </a:stretch>
        </p:blipFill>
        <p:spPr>
          <a:xfrm>
            <a:off x="17674870" y="6926632"/>
            <a:ext cx="3526402" cy="4445001"/>
          </a:xfrm>
          <a:prstGeom prst="rect">
            <a:avLst/>
          </a:prstGeom>
          <a:ln w="12700">
            <a:miter lim="400000"/>
          </a:ln>
        </p:spPr>
      </p:pic>
      <p:pic>
        <p:nvPicPr>
          <p:cNvPr id="1754" name="VENR.jpg" descr="VENR.jpg"/>
          <p:cNvPicPr>
            <a:picLocks noChangeAspect="1"/>
          </p:cNvPicPr>
          <p:nvPr/>
        </p:nvPicPr>
        <p:blipFill>
          <a:blip r:embed="rId2">
            <a:extLst/>
          </a:blip>
          <a:srcRect l="11773" t="1384" r="11773" b="1384"/>
          <a:stretch>
            <a:fillRect/>
          </a:stretch>
        </p:blipFill>
        <p:spPr>
          <a:xfrm>
            <a:off x="19761616" y="1894246"/>
            <a:ext cx="2861806" cy="4445001"/>
          </a:xfrm>
          <a:prstGeom prst="rect">
            <a:avLst/>
          </a:prstGeom>
          <a:ln w="12700">
            <a:miter lim="400000"/>
          </a:ln>
        </p:spPr>
      </p:pic>
    </p:spTree>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 name="Rectangle"/>
          <p:cNvSpPr>
            <a:spLocks noGrp="1"/>
          </p:cNvSpPr>
          <p:nvPr>
            <p:ph type="body" idx="13"/>
          </p:nvPr>
        </p:nvSpPr>
        <p:spPr>
          <a:prstGeom prst="rect">
            <a:avLst/>
          </a:prstGeom>
        </p:spPr>
        <p:txBody>
          <a:bodyPr/>
          <a:lstStyle/>
          <a:p>
            <a:pPr>
              <a:lnSpc>
                <a:spcPct val="100000"/>
              </a:lnSpc>
              <a:defRPr sz="3600" b="1">
                <a:solidFill>
                  <a:srgbClr val="000000"/>
                </a:solidFill>
              </a:defRPr>
            </a:pPr>
            <a:endParaRPr/>
          </a:p>
        </p:txBody>
      </p:sp>
      <p:sp>
        <p:nvSpPr>
          <p:cNvPr id="1757" name="SolidWorks® Flow Simulation"/>
          <p:cNvSpPr txBox="1">
            <a:spLocks noGrp="1"/>
          </p:cNvSpPr>
          <p:nvPr>
            <p:ph type="title"/>
          </p:nvPr>
        </p:nvSpPr>
        <p:spPr>
          <a:xfrm>
            <a:off x="1808019" y="1792562"/>
            <a:ext cx="10750865" cy="2527782"/>
          </a:xfrm>
          <a:prstGeom prst="rect">
            <a:avLst/>
          </a:prstGeom>
        </p:spPr>
        <p:txBody>
          <a:bodyPr lIns="27093" tIns="27093" rIns="27093" bIns="27093"/>
          <a:lstStyle>
            <a:lvl1pPr>
              <a:lnSpc>
                <a:spcPct val="100000"/>
              </a:lnSpc>
              <a:defRPr sz="4400" b="0" spc="0" baseline="0">
                <a:solidFill>
                  <a:srgbClr val="000000"/>
                </a:solidFill>
                <a:latin typeface="Helvetica Light"/>
                <a:ea typeface="Helvetica Light"/>
                <a:cs typeface="Helvetica Light"/>
                <a:sym typeface="Helvetica Light"/>
              </a:defRPr>
            </a:lvl1pPr>
          </a:lstStyle>
          <a:p>
            <a:r>
              <a:rPr sz="6000" dirty="0"/>
              <a:t>SolidWorks® Flow Simulation</a:t>
            </a:r>
          </a:p>
        </p:txBody>
      </p:sp>
      <p:sp>
        <p:nvSpPr>
          <p:cNvPr id="1758" name="The SolidWorks® Flow Simulation provides the advanced capabilities we need to get to market faster—designers can catch mistakes sooner, change course quickly, and create better-performing products at a lower cost.…"/>
          <p:cNvSpPr txBox="1">
            <a:spLocks noGrp="1"/>
          </p:cNvSpPr>
          <p:nvPr>
            <p:ph type="body" sz="half" idx="1"/>
          </p:nvPr>
        </p:nvSpPr>
        <p:spPr>
          <a:xfrm>
            <a:off x="1835203" y="3147028"/>
            <a:ext cx="9102820" cy="8829472"/>
          </a:xfrm>
          <a:prstGeom prst="rect">
            <a:avLst/>
          </a:prstGeom>
        </p:spPr>
        <p:txBody>
          <a:bodyPr lIns="27093" tIns="27093" rIns="27093" bIns="27093"/>
          <a:lstStyle/>
          <a:p>
            <a:r>
              <a:t>The SolidWorks® Flow Simulation provides the advanced capabilities we need to get to market faster—designers can catch mistakes sooner, change course quickly, and create better-performing products at a lower cost. </a:t>
            </a:r>
          </a:p>
          <a:p>
            <a:endParaRPr/>
          </a:p>
          <a:p>
            <a:r>
              <a:t>Engaging SolidWorks® Flow Simulation intuitive Computational Fluid Dynamics (CFD) in production process, enables TERMOVENT SC designers to simulate liquid and gas flow in real -world conditions, run “what if” scenarios, and effciently analyze the effects of liquid flow, heat transfer, and related forces on immersed or surrounding components. </a:t>
            </a:r>
          </a:p>
          <a:p>
            <a:endParaRPr/>
          </a:p>
          <a:p>
            <a:r>
              <a:t>Early in the design process, our designers can easily simulate liquid flow, heat transfer, and liquid forces that are critical to the success of the product design.</a:t>
            </a:r>
          </a:p>
        </p:txBody>
      </p:sp>
      <p:pic>
        <p:nvPicPr>
          <p:cNvPr id="1759" name="Control Valve sizing by Solid Works CFD.jpg" descr="Control Valve sizing by Solid Works CFD.jpg"/>
          <p:cNvPicPr>
            <a:picLocks noChangeAspect="1"/>
          </p:cNvPicPr>
          <p:nvPr/>
        </p:nvPicPr>
        <p:blipFill>
          <a:blip r:embed="rId2">
            <a:extLst/>
          </a:blip>
          <a:stretch>
            <a:fillRect/>
          </a:stretch>
        </p:blipFill>
        <p:spPr>
          <a:xfrm>
            <a:off x="12153176" y="4120827"/>
            <a:ext cx="9896335" cy="5563940"/>
          </a:xfrm>
          <a:prstGeom prst="rect">
            <a:avLst/>
          </a:prstGeom>
          <a:ln w="12700">
            <a:miter lim="400000"/>
          </a:ln>
        </p:spPr>
      </p:pic>
      <p:pic>
        <p:nvPicPr>
          <p:cNvPr id="1760" name="Image" descr="Image"/>
          <p:cNvPicPr>
            <a:picLocks noChangeAspect="1"/>
          </p:cNvPicPr>
          <p:nvPr/>
        </p:nvPicPr>
        <p:blipFill>
          <a:blip r:embed="rId3">
            <a:extLst/>
          </a:blip>
          <a:stretch>
            <a:fillRect/>
          </a:stretch>
        </p:blipFill>
        <p:spPr>
          <a:xfrm>
            <a:off x="22129582" y="11747093"/>
            <a:ext cx="604905" cy="405230"/>
          </a:xfrm>
          <a:prstGeom prst="rect">
            <a:avLst/>
          </a:prstGeom>
          <a:ln w="12700">
            <a:miter lim="400000"/>
          </a:ln>
        </p:spPr>
      </p:pic>
    </p:spTree>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 name="Gate Valves"/>
          <p:cNvSpPr txBox="1">
            <a:spLocks noGrp="1"/>
          </p:cNvSpPr>
          <p:nvPr>
            <p:ph type="title"/>
          </p:nvPr>
        </p:nvSpPr>
        <p:spPr>
          <a:prstGeom prst="rect">
            <a:avLst/>
          </a:prstGeom>
        </p:spPr>
        <p:txBody>
          <a:bodyPr/>
          <a:lstStyle/>
          <a:p>
            <a:r>
              <a:rPr sz="15000" dirty="0"/>
              <a:t>Gate</a:t>
            </a:r>
            <a:br>
              <a:rPr sz="15000" dirty="0"/>
            </a:br>
            <a:r>
              <a:rPr sz="15000" dirty="0"/>
              <a:t>Valves</a:t>
            </a:r>
          </a:p>
        </p:txBody>
      </p:sp>
      <p:graphicFrame>
        <p:nvGraphicFramePr>
          <p:cNvPr id="1763" name="Table"/>
          <p:cNvGraphicFramePr/>
          <p:nvPr/>
        </p:nvGraphicFramePr>
        <p:xfrm>
          <a:off x="13745174" y="1897726"/>
          <a:ext cx="6604000" cy="3749040"/>
        </p:xfrm>
        <a:graphic>
          <a:graphicData uri="http://schemas.openxmlformats.org/drawingml/2006/table">
            <a:tbl>
              <a:tblPr>
                <a:tableStyleId>{4C3C2611-4C71-4FC5-86AE-919BDF0F9419}</a:tableStyleId>
              </a:tblPr>
              <a:tblGrid>
                <a:gridCol w="1651000"/>
                <a:gridCol w="1651000"/>
                <a:gridCol w="1651000"/>
                <a:gridCol w="1651000"/>
              </a:tblGrid>
              <a:tr h="647700">
                <a:tc gridSpan="4">
                  <a:txBody>
                    <a:bodyPr/>
                    <a:lstStyle/>
                    <a:p>
                      <a:pPr algn="l">
                        <a:lnSpc>
                          <a:spcPct val="100000"/>
                        </a:lnSpc>
                        <a:defRPr sz="1800"/>
                      </a:pPr>
                      <a:r>
                        <a:rPr sz="3600" b="1">
                          <a:sym typeface="Helvetica"/>
                        </a:rPr>
                        <a:t>Gate Valve EN 1984</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00000"/>
                        </a:lnSpc>
                        <a:defRPr sz="1800"/>
                      </a:pPr>
                      <a:r>
                        <a:rPr sz="2800">
                          <a:solidFill>
                            <a:srgbClr val="53585F"/>
                          </a:solidFill>
                          <a:sym typeface="Helvetica"/>
                        </a:rPr>
                        <a:t>GEN</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DN</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50 ÷ 600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PN 16 ÷ 160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0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4">
                  <a:txBody>
                    <a:bodyPr/>
                    <a:lstStyle/>
                    <a:p>
                      <a:pPr defTabSz="914400">
                        <a:lnSpc>
                          <a:spcPct val="100000"/>
                        </a:lnSpc>
                        <a:defRPr sz="2800">
                          <a:sym typeface="Helvetica"/>
                        </a:defRPr>
                      </a:pPr>
                      <a:r>
                        <a:rPr>
                          <a:solidFill>
                            <a:srgbClr val="53585F"/>
                          </a:solidFill>
                        </a:rPr>
                        <a:t>1.0619, 1.6220, 1.5419, 1.7357, </a:t>
                      </a:r>
                      <a:br>
                        <a:rPr>
                          <a:solidFill>
                            <a:srgbClr val="53585F"/>
                          </a:solidFill>
                        </a:rPr>
                      </a:br>
                      <a:r>
                        <a:rPr>
                          <a:solidFill>
                            <a:srgbClr val="53585F"/>
                          </a:solidFill>
                        </a:rPr>
                        <a:t>1.4308, 1.4408</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764" name="Table"/>
          <p:cNvGraphicFramePr/>
          <p:nvPr/>
        </p:nvGraphicFramePr>
        <p:xfrm>
          <a:off x="5902604" y="6011525"/>
          <a:ext cx="7975600" cy="6009640"/>
        </p:xfrm>
        <a:graphic>
          <a:graphicData uri="http://schemas.openxmlformats.org/drawingml/2006/table">
            <a:tbl>
              <a:tblPr>
                <a:tableStyleId>{4C3C2611-4C71-4FC5-86AE-919BDF0F9419}</a:tableStyleId>
              </a:tblPr>
              <a:tblGrid>
                <a:gridCol w="1993900"/>
                <a:gridCol w="1993900"/>
                <a:gridCol w="1993900"/>
                <a:gridCol w="1993900"/>
              </a:tblGrid>
              <a:tr h="647700">
                <a:tc gridSpan="4">
                  <a:txBody>
                    <a:bodyPr/>
                    <a:lstStyle/>
                    <a:p>
                      <a:pPr algn="l">
                        <a:lnSpc>
                          <a:spcPct val="100000"/>
                        </a:lnSpc>
                        <a:defRPr sz="1800"/>
                      </a:pPr>
                      <a:r>
                        <a:rPr sz="3600" b="1">
                          <a:sym typeface="Helvetica"/>
                        </a:rPr>
                        <a:t>High Pressure Gate Valve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00000"/>
                        </a:lnSpc>
                        <a:defRPr sz="1800"/>
                      </a:pPr>
                      <a:r>
                        <a:rPr sz="2800">
                          <a:solidFill>
                            <a:srgbClr val="53585F"/>
                          </a:solidFill>
                          <a:sym typeface="Helvetica"/>
                        </a:rPr>
                        <a:t>GHP</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10 (⅜″) ÷ 300 (12″)</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965200">
                <a:tc>
                  <a:txBody>
                    <a:bodyPr/>
                    <a:lstStyle/>
                    <a:p>
                      <a:pPr algn="l" defTabSz="587022">
                        <a:lnSpc>
                          <a:spcPct val="10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PN 250 ÷ 400
Cl 900 ÷ 2500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0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397000">
                <a:tc gridSpan="2">
                  <a:txBody>
                    <a:bodyPr/>
                    <a:lstStyle/>
                    <a:p>
                      <a:pPr defTabSz="587022">
                        <a:lnSpc>
                          <a:spcPct val="100000"/>
                        </a:lnSpc>
                        <a:defRPr sz="1800"/>
                      </a:pPr>
                      <a:r>
                        <a:rPr sz="2800">
                          <a:solidFill>
                            <a:srgbClr val="53585F"/>
                          </a:solidFill>
                          <a:sym typeface="Helvetica"/>
                        </a:rPr>
                        <a:t>1.0460, 1.5415, 1.7335, 1.7383, 1.4903, 1.4301, 1.4541, 1.4404,</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gridSpan="2">
                  <a:txBody>
                    <a:bodyPr/>
                    <a:lstStyle/>
                    <a:p>
                      <a:pPr defTabSz="587022">
                        <a:lnSpc>
                          <a:spcPct val="100000"/>
                        </a:lnSpc>
                        <a:defRPr sz="1800"/>
                      </a:pPr>
                      <a:r>
                        <a:rPr sz="2800">
                          <a:solidFill>
                            <a:srgbClr val="53585F"/>
                          </a:solidFill>
                          <a:sym typeface="Helvetica"/>
                        </a:rPr>
                        <a:t>A105, F1, F12 Cl.2, F22 Cl.3, F91, F304, F321, F316,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r>
              <a:tr h="1397000">
                <a:tc gridSpan="2">
                  <a:txBody>
                    <a:bodyPr/>
                    <a:lstStyle/>
                    <a:p>
                      <a:pPr defTabSz="587022">
                        <a:lnSpc>
                          <a:spcPct val="100000"/>
                        </a:lnSpc>
                        <a:defRPr sz="1800"/>
                      </a:pPr>
                      <a:r>
                        <a:rPr sz="2800">
                          <a:solidFill>
                            <a:srgbClr val="53585F"/>
                          </a:solidFill>
                          <a:sym typeface="Helvetica"/>
                        </a:rPr>
                        <a:t>1.0619, 1.6220, 1.7357, 1.7379, C12A, 1.4308, 1.4408</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gridSpan="2">
                  <a:txBody>
                    <a:bodyPr/>
                    <a:lstStyle/>
                    <a:p>
                      <a:pPr defTabSz="587022">
                        <a:lnSpc>
                          <a:spcPct val="100000"/>
                        </a:lnSpc>
                        <a:defRPr sz="1800"/>
                      </a:pPr>
                      <a:r>
                        <a:rPr sz="2800">
                          <a:solidFill>
                            <a:srgbClr val="53585F"/>
                          </a:solidFill>
                          <a:sym typeface="Helvetica"/>
                        </a:rPr>
                        <a:t>WCB, WC1, WC6, WC9, C12A, CF8, CF8C, CF8M</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r>
            </a:tbl>
          </a:graphicData>
        </a:graphic>
      </p:graphicFrame>
      <p:sp>
        <p:nvSpPr>
          <p:cNvPr id="1765" name="Rectangle"/>
          <p:cNvSpPr/>
          <p:nvPr/>
        </p:nvSpPr>
        <p:spPr>
          <a:xfrm>
            <a:off x="20036519" y="1780985"/>
            <a:ext cx="2718806" cy="3636763"/>
          </a:xfrm>
          <a:prstGeom prst="rect">
            <a:avLst/>
          </a:prstGeom>
          <a:solidFill>
            <a:srgbClr val="FFFFFF"/>
          </a:solidFill>
          <a:ln w="12700">
            <a:miter lim="400000"/>
          </a:ln>
        </p:spPr>
        <p:txBody>
          <a:bodyPr lIns="27093" tIns="27093" rIns="27093" bIns="27093" anchor="ctr"/>
          <a:lstStyle/>
          <a:p>
            <a:pPr defTabSz="587022">
              <a:defRPr sz="2400" b="1">
                <a:latin typeface="+mn-lt"/>
                <a:ea typeface="+mn-ea"/>
                <a:cs typeface="+mn-cs"/>
                <a:sym typeface="Helvetica"/>
              </a:defRPr>
            </a:pPr>
            <a:endParaRPr/>
          </a:p>
        </p:txBody>
      </p:sp>
      <p:pic>
        <p:nvPicPr>
          <p:cNvPr id="1766" name="GHP.jpg" descr="GHP.jpg"/>
          <p:cNvPicPr>
            <a:picLocks noChangeAspect="1"/>
          </p:cNvPicPr>
          <p:nvPr/>
        </p:nvPicPr>
        <p:blipFill>
          <a:blip r:embed="rId2">
            <a:extLst/>
          </a:blip>
          <a:srcRect t="4860" r="1863" b="4860"/>
          <a:stretch>
            <a:fillRect/>
          </a:stretch>
        </p:blipFill>
        <p:spPr>
          <a:xfrm>
            <a:off x="14100134" y="6075025"/>
            <a:ext cx="3561800" cy="5461001"/>
          </a:xfrm>
          <a:prstGeom prst="rect">
            <a:avLst/>
          </a:prstGeom>
          <a:ln w="12700">
            <a:miter lim="400000"/>
          </a:ln>
        </p:spPr>
      </p:pic>
      <p:pic>
        <p:nvPicPr>
          <p:cNvPr id="1767" name="GEN.jpg" descr="GEN.jpg"/>
          <p:cNvPicPr>
            <a:picLocks noChangeAspect="1"/>
          </p:cNvPicPr>
          <p:nvPr/>
        </p:nvPicPr>
        <p:blipFill>
          <a:blip r:embed="rId3">
            <a:extLst/>
          </a:blip>
          <a:srcRect t="4139" b="4139"/>
          <a:stretch>
            <a:fillRect/>
          </a:stretch>
        </p:blipFill>
        <p:spPr>
          <a:xfrm>
            <a:off x="20309467" y="1815016"/>
            <a:ext cx="2492315" cy="3810001"/>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9" name="Image" descr="Image"/>
          <p:cNvPicPr>
            <a:picLocks noChangeAspect="1"/>
          </p:cNvPicPr>
          <p:nvPr/>
        </p:nvPicPr>
        <p:blipFill>
          <a:blip r:embed="rId2">
            <a:extLst/>
          </a:blip>
          <a:stretch>
            <a:fillRect/>
          </a:stretch>
        </p:blipFill>
        <p:spPr>
          <a:xfrm>
            <a:off x="21768361" y="11372586"/>
            <a:ext cx="897200" cy="601041"/>
          </a:xfrm>
          <a:prstGeom prst="rect">
            <a:avLst/>
          </a:prstGeom>
          <a:ln w="12700">
            <a:miter lim="400000"/>
          </a:ln>
        </p:spPr>
      </p:pic>
      <p:graphicFrame>
        <p:nvGraphicFramePr>
          <p:cNvPr id="1770" name="Table"/>
          <p:cNvGraphicFramePr/>
          <p:nvPr/>
        </p:nvGraphicFramePr>
        <p:xfrm>
          <a:off x="6618716" y="1896217"/>
          <a:ext cx="7136544" cy="3749040"/>
        </p:xfrm>
        <a:graphic>
          <a:graphicData uri="http://schemas.openxmlformats.org/drawingml/2006/table">
            <a:tbl>
              <a:tblPr>
                <a:tableStyleId>{4C3C2611-4C71-4FC5-86AE-919BDF0F9419}</a:tableStyleId>
              </a:tblPr>
              <a:tblGrid>
                <a:gridCol w="1784136"/>
                <a:gridCol w="1784136"/>
                <a:gridCol w="1784136"/>
                <a:gridCol w="1784136"/>
              </a:tblGrid>
              <a:tr h="647700">
                <a:tc gridSpan="4">
                  <a:txBody>
                    <a:bodyPr/>
                    <a:lstStyle/>
                    <a:p>
                      <a:pPr algn="l">
                        <a:lnSpc>
                          <a:spcPct val="100000"/>
                        </a:lnSpc>
                        <a:defRPr sz="1800"/>
                      </a:pPr>
                      <a:r>
                        <a:rPr sz="3600" b="1">
                          <a:sym typeface="Helvetica"/>
                        </a:rPr>
                        <a:t>Gate Valve API 600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00000"/>
                        </a:lnSpc>
                        <a:defRPr sz="1800"/>
                      </a:pPr>
                      <a:r>
                        <a:rPr sz="2800">
                          <a:solidFill>
                            <a:srgbClr val="53585F"/>
                          </a:solidFill>
                          <a:sym typeface="Helvetica"/>
                        </a:rPr>
                        <a:t>GAC</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50 (2″) ÷ 650 (26″)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Cl 150 ÷ 1500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0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4">
                  <a:txBody>
                    <a:bodyPr/>
                    <a:lstStyle/>
                    <a:p>
                      <a:pPr defTabSz="914400">
                        <a:lnSpc>
                          <a:spcPct val="100000"/>
                        </a:lnSpc>
                        <a:defRPr sz="2800">
                          <a:sym typeface="Helvetica"/>
                        </a:defRPr>
                      </a:pPr>
                      <a:r>
                        <a:rPr>
                          <a:solidFill>
                            <a:srgbClr val="53585F"/>
                          </a:solidFill>
                        </a:rPr>
                        <a:t>WCB, LCB, LCC, LC1, WC6, CF8, </a:t>
                      </a:r>
                      <a:br>
                        <a:rPr>
                          <a:solidFill>
                            <a:srgbClr val="53585F"/>
                          </a:solidFill>
                        </a:rPr>
                      </a:br>
                      <a:r>
                        <a:rPr>
                          <a:solidFill>
                            <a:srgbClr val="53585F"/>
                          </a:solidFill>
                        </a:rPr>
                        <a:t>CF8C, CF8M</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771" name="Table"/>
          <p:cNvGraphicFramePr/>
          <p:nvPr/>
        </p:nvGraphicFramePr>
        <p:xfrm>
          <a:off x="1991137" y="7085545"/>
          <a:ext cx="7136544" cy="3749040"/>
        </p:xfrm>
        <a:graphic>
          <a:graphicData uri="http://schemas.openxmlformats.org/drawingml/2006/table">
            <a:tbl>
              <a:tblPr>
                <a:tableStyleId>{4C3C2611-4C71-4FC5-86AE-919BDF0F9419}</a:tableStyleId>
              </a:tblPr>
              <a:tblGrid>
                <a:gridCol w="1784136"/>
                <a:gridCol w="1784136"/>
                <a:gridCol w="1784136"/>
                <a:gridCol w="1784136"/>
              </a:tblGrid>
              <a:tr h="647700">
                <a:tc gridSpan="4">
                  <a:txBody>
                    <a:bodyPr/>
                    <a:lstStyle/>
                    <a:p>
                      <a:pPr algn="l">
                        <a:lnSpc>
                          <a:spcPct val="100000"/>
                        </a:lnSpc>
                        <a:defRPr sz="1800"/>
                      </a:pPr>
                      <a:r>
                        <a:rPr sz="3600" b="1">
                          <a:sym typeface="Helvetica"/>
                        </a:rPr>
                        <a:t>Gate Valve API 602</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00000"/>
                        </a:lnSpc>
                        <a:defRPr sz="1800"/>
                      </a:pPr>
                      <a:r>
                        <a:rPr sz="2800">
                          <a:solidFill>
                            <a:srgbClr val="53585F"/>
                          </a:solidFill>
                          <a:sym typeface="Helvetica"/>
                        </a:rPr>
                        <a:t>GAF</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8 (¼″) ÷ 50 (2″)</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Cl 150 ÷ 1500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0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4">
                  <a:txBody>
                    <a:bodyPr/>
                    <a:lstStyle/>
                    <a:p>
                      <a:pPr defTabSz="914400">
                        <a:lnSpc>
                          <a:spcPct val="100000"/>
                        </a:lnSpc>
                        <a:defRPr sz="2800">
                          <a:sym typeface="Helvetica"/>
                        </a:defRPr>
                      </a:pPr>
                      <a:r>
                        <a:rPr>
                          <a:solidFill>
                            <a:srgbClr val="53585F"/>
                          </a:solidFill>
                        </a:rPr>
                        <a:t>A105, LF2, F12 Cl.2, F22 Cl.3, F5, F91, F304, F321, F347, F316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772" name="Other materials acc. to EN or ASTM Standards"/>
          <p:cNvSpPr txBox="1"/>
          <p:nvPr/>
        </p:nvSpPr>
        <p:spPr>
          <a:xfrm>
            <a:off x="1715767" y="11705100"/>
            <a:ext cx="7514342" cy="489216"/>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b"/>
          <a:lstStyle>
            <a:lvl1pPr>
              <a:lnSpc>
                <a:spcPct val="120000"/>
              </a:lnSpc>
              <a:defRPr sz="2800">
                <a:solidFill>
                  <a:srgbClr val="53585F"/>
                </a:solidFill>
                <a:latin typeface="+mn-lt"/>
                <a:ea typeface="+mn-ea"/>
                <a:cs typeface="+mn-cs"/>
                <a:sym typeface="Helvetica"/>
              </a:defRPr>
            </a:lvl1pPr>
          </a:lstStyle>
          <a:p>
            <a:r>
              <a:t>Other materials acc. to EN or ASTM Standards</a:t>
            </a:r>
          </a:p>
        </p:txBody>
      </p:sp>
      <p:pic>
        <p:nvPicPr>
          <p:cNvPr id="1773" name="GAC.jpg" descr="GAC.jpg"/>
          <p:cNvPicPr>
            <a:picLocks noChangeAspect="1"/>
          </p:cNvPicPr>
          <p:nvPr/>
        </p:nvPicPr>
        <p:blipFill>
          <a:blip r:embed="rId3">
            <a:extLst/>
          </a:blip>
          <a:srcRect t="8731" b="8731"/>
          <a:stretch>
            <a:fillRect/>
          </a:stretch>
        </p:blipFill>
        <p:spPr>
          <a:xfrm>
            <a:off x="13799199" y="1780270"/>
            <a:ext cx="3231266" cy="4445001"/>
          </a:xfrm>
          <a:prstGeom prst="rect">
            <a:avLst/>
          </a:prstGeom>
          <a:ln w="12700">
            <a:miter lim="400000"/>
          </a:ln>
        </p:spPr>
      </p:pic>
      <p:pic>
        <p:nvPicPr>
          <p:cNvPr id="1774" name="GAF.jpg" descr="GAF.jpg"/>
          <p:cNvPicPr>
            <a:picLocks noChangeAspect="1"/>
          </p:cNvPicPr>
          <p:nvPr/>
        </p:nvPicPr>
        <p:blipFill>
          <a:blip r:embed="rId4">
            <a:extLst/>
          </a:blip>
          <a:srcRect/>
          <a:stretch>
            <a:fillRect/>
          </a:stretch>
        </p:blipFill>
        <p:spPr>
          <a:xfrm>
            <a:off x="9453038" y="6698195"/>
            <a:ext cx="2667001" cy="4445001"/>
          </a:xfrm>
          <a:prstGeom prst="rect">
            <a:avLst/>
          </a:prstGeom>
          <a:ln w="12700">
            <a:miter lim="400000"/>
          </a:ln>
        </p:spPr>
      </p:pic>
    </p:spTree>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 name="Check Valves"/>
          <p:cNvSpPr txBox="1">
            <a:spLocks noGrp="1"/>
          </p:cNvSpPr>
          <p:nvPr>
            <p:ph type="title"/>
          </p:nvPr>
        </p:nvSpPr>
        <p:spPr>
          <a:prstGeom prst="rect">
            <a:avLst/>
          </a:prstGeom>
        </p:spPr>
        <p:txBody>
          <a:bodyPr/>
          <a:lstStyle/>
          <a:p>
            <a:r>
              <a:rPr sz="15000" dirty="0"/>
              <a:t>Check Valves</a:t>
            </a:r>
          </a:p>
        </p:txBody>
      </p:sp>
      <p:sp>
        <p:nvSpPr>
          <p:cNvPr id="1777" name="Rectangle"/>
          <p:cNvSpPr/>
          <p:nvPr/>
        </p:nvSpPr>
        <p:spPr>
          <a:xfrm>
            <a:off x="18102684" y="1767062"/>
            <a:ext cx="4521201" cy="4217329"/>
          </a:xfrm>
          <a:prstGeom prst="rect">
            <a:avLst/>
          </a:prstGeom>
          <a:solidFill>
            <a:srgbClr val="FFFFFF"/>
          </a:solidFill>
          <a:ln w="12700">
            <a:miter lim="400000"/>
          </a:ln>
        </p:spPr>
        <p:txBody>
          <a:bodyPr lIns="27093" tIns="27093" rIns="27093" bIns="27093" anchor="ctr"/>
          <a:lstStyle/>
          <a:p>
            <a:pPr defTabSz="587022">
              <a:defRPr sz="2400" b="1">
                <a:latin typeface="+mn-lt"/>
                <a:ea typeface="+mn-ea"/>
                <a:cs typeface="+mn-cs"/>
                <a:sym typeface="Helvetica"/>
              </a:defRPr>
            </a:pPr>
            <a:endParaRPr/>
          </a:p>
        </p:txBody>
      </p:sp>
      <p:graphicFrame>
        <p:nvGraphicFramePr>
          <p:cNvPr id="1778" name="Table"/>
          <p:cNvGraphicFramePr/>
          <p:nvPr/>
        </p:nvGraphicFramePr>
        <p:xfrm>
          <a:off x="12712359" y="7119272"/>
          <a:ext cx="6603998" cy="4113784"/>
        </p:xfrm>
        <a:graphic>
          <a:graphicData uri="http://schemas.openxmlformats.org/drawingml/2006/table">
            <a:tbl>
              <a:tblPr>
                <a:tableStyleId>{4C3C2611-4C71-4FC5-86AE-919BDF0F9419}</a:tableStyleId>
              </a:tblPr>
              <a:tblGrid>
                <a:gridCol w="1713159"/>
                <a:gridCol w="1396247"/>
                <a:gridCol w="1747296"/>
                <a:gridCol w="1747296"/>
              </a:tblGrid>
              <a:tr h="533400">
                <a:tc gridSpan="4">
                  <a:txBody>
                    <a:bodyPr/>
                    <a:lstStyle/>
                    <a:p>
                      <a:pPr algn="l" defTabSz="587022">
                        <a:lnSpc>
                          <a:spcPct val="100000"/>
                        </a:lnSpc>
                        <a:defRPr sz="1800"/>
                      </a:pPr>
                      <a:r>
                        <a:rPr sz="2800" b="1">
                          <a:sym typeface="Helvetica"/>
                        </a:rPr>
                        <a:t>Swing Check Valve BS 1868</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20000"/>
                        </a:lnSpc>
                        <a:defRPr sz="1800"/>
                      </a:pPr>
                      <a:r>
                        <a:rPr sz="2800">
                          <a:solidFill>
                            <a:srgbClr val="53585F"/>
                          </a:solidFill>
                          <a:sym typeface="Helvetica"/>
                        </a:rPr>
                        <a:t>CSBS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15 (½″) ÷ 600 (24″)</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Cl 150 ÷ 900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WCB, LCB, LCC, LC1, WC6, CF8, CF8M</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779" name="Table"/>
          <p:cNvGraphicFramePr/>
          <p:nvPr/>
        </p:nvGraphicFramePr>
        <p:xfrm>
          <a:off x="11591097" y="1718415"/>
          <a:ext cx="6604000" cy="5137912"/>
        </p:xfrm>
        <a:graphic>
          <a:graphicData uri="http://schemas.openxmlformats.org/drawingml/2006/table">
            <a:tbl>
              <a:tblPr>
                <a:tableStyleId>{4C3C2611-4C71-4FC5-86AE-919BDF0F9419}</a:tableStyleId>
              </a:tblPr>
              <a:tblGrid>
                <a:gridCol w="1651000"/>
                <a:gridCol w="1651000"/>
                <a:gridCol w="1651000"/>
                <a:gridCol w="1651000"/>
              </a:tblGrid>
              <a:tr h="533400">
                <a:tc gridSpan="4">
                  <a:txBody>
                    <a:bodyPr/>
                    <a:lstStyle/>
                    <a:p>
                      <a:pPr algn="l" defTabSz="587022">
                        <a:lnSpc>
                          <a:spcPct val="100000"/>
                        </a:lnSpc>
                        <a:defRPr sz="1800"/>
                      </a:pPr>
                      <a:r>
                        <a:rPr sz="2800" b="1">
                          <a:sym typeface="Helvetica"/>
                        </a:rPr>
                        <a:t>Lift Check Valve EN 14341</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20000"/>
                        </a:lnSpc>
                        <a:defRPr sz="1800"/>
                      </a:pPr>
                      <a:r>
                        <a:rPr sz="2800">
                          <a:solidFill>
                            <a:srgbClr val="53585F"/>
                          </a:solidFill>
                          <a:sym typeface="Helvetica"/>
                        </a:rPr>
                        <a:t>CLEN</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DN</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15 ÷ 350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PN 16 ÷ 160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87880">
                <a:tc gridSpan="2">
                  <a:txBody>
                    <a:bodyPr/>
                    <a:lstStyle/>
                    <a:p>
                      <a:pPr defTabSz="587022">
                        <a:lnSpc>
                          <a:spcPct val="120000"/>
                        </a:lnSpc>
                        <a:defRPr sz="1800"/>
                      </a:pPr>
                      <a:r>
                        <a:rPr sz="2800">
                          <a:solidFill>
                            <a:srgbClr val="53585F"/>
                          </a:solidFill>
                          <a:sym typeface="Helvetica"/>
                        </a:rPr>
                        <a:t>1.0460, 1.0565, 1.5415, 1.7335, 1.4301, 1.4541, 1.4404</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gridSpan="2">
                  <a:txBody>
                    <a:bodyPr/>
                    <a:lstStyle/>
                    <a:p>
                      <a:pPr defTabSz="587022">
                        <a:lnSpc>
                          <a:spcPct val="120000"/>
                        </a:lnSpc>
                        <a:defRPr sz="1800"/>
                      </a:pPr>
                      <a:r>
                        <a:rPr sz="2800">
                          <a:solidFill>
                            <a:srgbClr val="53585F"/>
                          </a:solidFill>
                          <a:sym typeface="Helvetica"/>
                        </a:rPr>
                        <a:t>1.0619, 1.6220, 1.5419, 1.7357, 1.4308, 1.4408</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r>
            </a:tbl>
          </a:graphicData>
        </a:graphic>
      </p:graphicFrame>
      <p:graphicFrame>
        <p:nvGraphicFramePr>
          <p:cNvPr id="1780" name="Table"/>
          <p:cNvGraphicFramePr/>
          <p:nvPr/>
        </p:nvGraphicFramePr>
        <p:xfrm>
          <a:off x="1775373" y="5230611"/>
          <a:ext cx="6230352" cy="6756400"/>
        </p:xfrm>
        <a:graphic>
          <a:graphicData uri="http://schemas.openxmlformats.org/drawingml/2006/table">
            <a:tbl>
              <a:tblPr>
                <a:tableStyleId>{4C3C2611-4C71-4FC5-86AE-919BDF0F9419}</a:tableStyleId>
              </a:tblPr>
              <a:tblGrid>
                <a:gridCol w="1714500"/>
                <a:gridCol w="1505284"/>
                <a:gridCol w="1505284"/>
                <a:gridCol w="1505284"/>
              </a:tblGrid>
              <a:tr h="533400">
                <a:tc gridSpan="4">
                  <a:txBody>
                    <a:bodyPr/>
                    <a:lstStyle/>
                    <a:p>
                      <a:pPr algn="l" defTabSz="587022">
                        <a:lnSpc>
                          <a:spcPct val="100000"/>
                        </a:lnSpc>
                        <a:defRPr sz="1800"/>
                      </a:pPr>
                      <a:r>
                        <a:rPr sz="2800" b="1">
                          <a:sym typeface="Helvetica"/>
                        </a:rPr>
                        <a:t>High Pressure Swing Check Valve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00000"/>
                        </a:lnSpc>
                        <a:defRPr sz="1800"/>
                      </a:pPr>
                      <a:r>
                        <a:rPr sz="2800">
                          <a:solidFill>
                            <a:srgbClr val="53585F"/>
                          </a:solidFill>
                          <a:sym typeface="Helvetica"/>
                        </a:rPr>
                        <a:t>CHPS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10 (⅜″) ÷ 200 (8″)</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965200">
                <a:tc>
                  <a:txBody>
                    <a:bodyPr/>
                    <a:lstStyle/>
                    <a:p>
                      <a:pPr algn="l" defTabSz="587022">
                        <a:lnSpc>
                          <a:spcPct val="10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PN 250
Cl 1500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0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828800">
                <a:tc gridSpan="2">
                  <a:txBody>
                    <a:bodyPr/>
                    <a:lstStyle/>
                    <a:p>
                      <a:pPr defTabSz="587022">
                        <a:lnSpc>
                          <a:spcPct val="100000"/>
                        </a:lnSpc>
                        <a:defRPr sz="1800"/>
                      </a:pPr>
                      <a:r>
                        <a:rPr sz="2800">
                          <a:solidFill>
                            <a:srgbClr val="53585F"/>
                          </a:solidFill>
                          <a:sym typeface="Helvetica"/>
                        </a:rPr>
                        <a:t>1.0619, 1.6220, 1.7357, 1.7379, C12A, 1.4308, 1.4408</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gridSpan="2">
                  <a:txBody>
                    <a:bodyPr/>
                    <a:lstStyle/>
                    <a:p>
                      <a:pPr defTabSz="587022">
                        <a:lnSpc>
                          <a:spcPct val="100000"/>
                        </a:lnSpc>
                        <a:defRPr sz="1800"/>
                      </a:pPr>
                      <a:r>
                        <a:rPr sz="2800">
                          <a:solidFill>
                            <a:srgbClr val="53585F"/>
                          </a:solidFill>
                          <a:sym typeface="Helvetica"/>
                        </a:rPr>
                        <a:t>WCB, WC1, WC6, WC9, C12A, CF8, CF8C, CF8M</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r>
              <a:tr h="1828800">
                <a:tc gridSpan="2">
                  <a:txBody>
                    <a:bodyPr/>
                    <a:lstStyle/>
                    <a:p>
                      <a:pPr defTabSz="587022">
                        <a:lnSpc>
                          <a:spcPct val="100000"/>
                        </a:lnSpc>
                        <a:defRPr sz="1800"/>
                      </a:pPr>
                      <a:r>
                        <a:rPr sz="2800">
                          <a:solidFill>
                            <a:srgbClr val="53585F"/>
                          </a:solidFill>
                          <a:sym typeface="Helvetica"/>
                        </a:rPr>
                        <a:t>1.0460, 1.5415, 1.7335, 1.7383, 1.4903, 1.4301, 1.4541, 1.4404,</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gridSpan="2">
                  <a:txBody>
                    <a:bodyPr/>
                    <a:lstStyle/>
                    <a:p>
                      <a:pPr defTabSz="587022">
                        <a:lnSpc>
                          <a:spcPct val="100000"/>
                        </a:lnSpc>
                        <a:defRPr sz="1800"/>
                      </a:pPr>
                      <a:r>
                        <a:rPr sz="2800">
                          <a:solidFill>
                            <a:srgbClr val="53585F"/>
                          </a:solidFill>
                          <a:sym typeface="Helvetica"/>
                        </a:rPr>
                        <a:t>A105, F1, F12 Cl.2, F22 Cl.3, F91, F304, F321, F316,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r>
            </a:tbl>
          </a:graphicData>
        </a:graphic>
      </p:graphicFrame>
      <p:sp>
        <p:nvSpPr>
          <p:cNvPr id="1781" name="Other materials acc. to EN or ASTM Standards"/>
          <p:cNvSpPr txBox="1"/>
          <p:nvPr/>
        </p:nvSpPr>
        <p:spPr>
          <a:xfrm>
            <a:off x="8450824" y="11454554"/>
            <a:ext cx="13856000" cy="432640"/>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b"/>
          <a:lstStyle>
            <a:lvl1pPr>
              <a:lnSpc>
                <a:spcPct val="120000"/>
              </a:lnSpc>
              <a:defRPr sz="2800">
                <a:solidFill>
                  <a:srgbClr val="53585F"/>
                </a:solidFill>
                <a:latin typeface="+mn-lt"/>
                <a:ea typeface="+mn-ea"/>
                <a:cs typeface="+mn-cs"/>
                <a:sym typeface="Helvetica"/>
              </a:defRPr>
            </a:lvl1pPr>
          </a:lstStyle>
          <a:p>
            <a:r>
              <a:t>Other materials acc. to EN or ASTM Standards</a:t>
            </a:r>
          </a:p>
        </p:txBody>
      </p:sp>
      <p:pic>
        <p:nvPicPr>
          <p:cNvPr id="1782" name="CSBS.jpeg" descr="CSBS.jpeg"/>
          <p:cNvPicPr>
            <a:picLocks noChangeAspect="1"/>
          </p:cNvPicPr>
          <p:nvPr/>
        </p:nvPicPr>
        <p:blipFill>
          <a:blip r:embed="rId2">
            <a:extLst/>
          </a:blip>
          <a:srcRect l="2294" r="2294"/>
          <a:stretch>
            <a:fillRect/>
          </a:stretch>
        </p:blipFill>
        <p:spPr>
          <a:xfrm>
            <a:off x="19534083" y="7318088"/>
            <a:ext cx="3182223" cy="2802769"/>
          </a:xfrm>
          <a:prstGeom prst="rect">
            <a:avLst/>
          </a:prstGeom>
          <a:ln w="12700">
            <a:miter lim="400000"/>
          </a:ln>
        </p:spPr>
      </p:pic>
      <p:pic>
        <p:nvPicPr>
          <p:cNvPr id="1783" name="CLEN.jpeg" descr="CLEN.jpeg"/>
          <p:cNvPicPr>
            <a:picLocks noChangeAspect="1"/>
          </p:cNvPicPr>
          <p:nvPr/>
        </p:nvPicPr>
        <p:blipFill>
          <a:blip r:embed="rId3">
            <a:extLst/>
          </a:blip>
          <a:srcRect l="2024" r="2024"/>
          <a:stretch>
            <a:fillRect/>
          </a:stretch>
        </p:blipFill>
        <p:spPr>
          <a:xfrm>
            <a:off x="18453084" y="1759260"/>
            <a:ext cx="3387787" cy="2702093"/>
          </a:xfrm>
          <a:prstGeom prst="rect">
            <a:avLst/>
          </a:prstGeom>
          <a:ln w="12700">
            <a:miter lim="400000"/>
          </a:ln>
        </p:spPr>
      </p:pic>
      <p:pic>
        <p:nvPicPr>
          <p:cNvPr id="1784" name="CHP.jpg" descr="CHP.jpg"/>
          <p:cNvPicPr>
            <a:picLocks noChangeAspect="1"/>
          </p:cNvPicPr>
          <p:nvPr/>
        </p:nvPicPr>
        <p:blipFill>
          <a:blip r:embed="rId4">
            <a:extLst/>
          </a:blip>
          <a:srcRect t="4314" b="4314"/>
          <a:stretch>
            <a:fillRect/>
          </a:stretch>
        </p:blipFill>
        <p:spPr>
          <a:xfrm>
            <a:off x="8056710" y="5275460"/>
            <a:ext cx="3684165" cy="3944822"/>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p:cNvSpPr>
            <a:spLocks noGrp="1"/>
          </p:cNvSpPr>
          <p:nvPr>
            <p:ph type="body" idx="13"/>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6469" y="35"/>
                </a:moveTo>
                <a:lnTo>
                  <a:pt x="21600" y="0"/>
                </a:lnTo>
                <a:lnTo>
                  <a:pt x="21565" y="21600"/>
                </a:lnTo>
                <a:lnTo>
                  <a:pt x="0" y="21600"/>
                </a:lnTo>
                <a:lnTo>
                  <a:pt x="6469" y="35"/>
                </a:lnTo>
                <a:close/>
              </a:path>
            </a:pathLst>
          </a:custGeom>
        </p:spPr>
        <p:txBody>
          <a:bodyPr/>
          <a:lstStyle/>
          <a:p>
            <a:pPr>
              <a:lnSpc>
                <a:spcPct val="100000"/>
              </a:lnSpc>
              <a:defRPr sz="3600" b="1">
                <a:solidFill>
                  <a:srgbClr val="FFFFFF"/>
                </a:solidFill>
              </a:defRPr>
            </a:pPr>
            <a:endParaRPr/>
          </a:p>
        </p:txBody>
      </p:sp>
      <p:pic>
        <p:nvPicPr>
          <p:cNvPr id="1480" name="DSC_5559 (1).jpg" descr="DSC_5559 (1).jpg"/>
          <p:cNvPicPr>
            <a:picLocks noChangeAspect="1"/>
          </p:cNvPicPr>
          <p:nvPr/>
        </p:nvPicPr>
        <p:blipFill>
          <a:blip r:embed="rId2">
            <a:extLst/>
          </a:blip>
          <a:srcRect t="18062" b="18063"/>
          <a:stretch>
            <a:fillRect/>
          </a:stretch>
        </p:blipFill>
        <p:spPr>
          <a:xfrm>
            <a:off x="10089223" y="-22424"/>
            <a:ext cx="14341278" cy="137382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469" y="36"/>
                </a:lnTo>
                <a:lnTo>
                  <a:pt x="0" y="21600"/>
                </a:lnTo>
                <a:lnTo>
                  <a:pt x="21565" y="21600"/>
                </a:lnTo>
                <a:lnTo>
                  <a:pt x="21600" y="0"/>
                </a:lnTo>
                <a:close/>
              </a:path>
            </a:pathLst>
          </a:custGeom>
          <a:ln w="12700">
            <a:miter lim="400000"/>
          </a:ln>
        </p:spPr>
      </p:pic>
      <p:sp>
        <p:nvSpPr>
          <p:cNvPr id="1481" name="Our Story"/>
          <p:cNvSpPr txBox="1">
            <a:spLocks noGrp="1"/>
          </p:cNvSpPr>
          <p:nvPr>
            <p:ph type="title"/>
          </p:nvPr>
        </p:nvSpPr>
        <p:spPr>
          <a:prstGeom prst="rect">
            <a:avLst/>
          </a:prstGeom>
        </p:spPr>
        <p:txBody>
          <a:bodyPr/>
          <a:lstStyle/>
          <a:p>
            <a:r>
              <a:rPr sz="15000" dirty="0"/>
              <a:t>Our Story</a:t>
            </a:r>
          </a:p>
        </p:txBody>
      </p:sp>
      <p:sp>
        <p:nvSpPr>
          <p:cNvPr id="1482" name="We are TERMOVENT SC Company, a regional leader in production of industrial valves for process industry and thermo energetics.…"/>
          <p:cNvSpPr txBox="1">
            <a:spLocks noGrp="1"/>
          </p:cNvSpPr>
          <p:nvPr>
            <p:ph type="body" sz="quarter" idx="1"/>
          </p:nvPr>
        </p:nvSpPr>
        <p:spPr>
          <a:xfrm>
            <a:off x="1758999" y="6081379"/>
            <a:ext cx="8337872" cy="5868329"/>
          </a:xfrm>
          <a:prstGeom prst="rect">
            <a:avLst/>
          </a:prstGeom>
        </p:spPr>
        <p:txBody>
          <a:bodyPr/>
          <a:lstStyle/>
          <a:p>
            <a:r>
              <a:t>We are TERMOVENT SC Company, a regional leader in production of industrial valves for process industry and thermo energetics.</a:t>
            </a:r>
          </a:p>
          <a:p>
            <a:endParaRPr/>
          </a:p>
          <a:p>
            <a:r>
              <a:t>We remained until today a company in private ownership and management structure, as for the past 50 years of presence.</a:t>
            </a:r>
          </a:p>
        </p:txBody>
      </p:sp>
      <p:pic>
        <p:nvPicPr>
          <p:cNvPr id="1483" name="Image" descr="Image"/>
          <p:cNvPicPr>
            <a:picLocks noChangeAspect="1"/>
          </p:cNvPicPr>
          <p:nvPr/>
        </p:nvPicPr>
        <p:blipFill>
          <a:blip r:embed="rId3">
            <a:extLst/>
          </a:blip>
          <a:stretch>
            <a:fillRect/>
          </a:stretch>
        </p:blipFill>
        <p:spPr>
          <a:xfrm>
            <a:off x="21718305" y="1734696"/>
            <a:ext cx="1134196" cy="759807"/>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 name="Oil &amp; Gas Exploitation…"/>
          <p:cNvSpPr txBox="1">
            <a:spLocks noGrp="1"/>
          </p:cNvSpPr>
          <p:nvPr>
            <p:ph type="title"/>
          </p:nvPr>
        </p:nvSpPr>
        <p:spPr>
          <a:xfrm>
            <a:off x="1758999" y="1758999"/>
            <a:ext cx="9410260" cy="5714157"/>
          </a:xfrm>
          <a:prstGeom prst="rect">
            <a:avLst/>
          </a:prstGeom>
        </p:spPr>
        <p:txBody>
          <a:bodyPr/>
          <a:lstStyle/>
          <a:p>
            <a:r>
              <a:rPr sz="15000" dirty="0"/>
              <a:t>Oil &amp; Gas Exploitation</a:t>
            </a:r>
          </a:p>
          <a:p>
            <a:r>
              <a:rPr sz="15000" dirty="0"/>
              <a:t>Products</a:t>
            </a:r>
          </a:p>
        </p:txBody>
      </p:sp>
      <p:graphicFrame>
        <p:nvGraphicFramePr>
          <p:cNvPr id="1787" name="Table"/>
          <p:cNvGraphicFramePr/>
          <p:nvPr/>
        </p:nvGraphicFramePr>
        <p:xfrm>
          <a:off x="12319229" y="1903137"/>
          <a:ext cx="7018404" cy="3317240"/>
        </p:xfrm>
        <a:graphic>
          <a:graphicData uri="http://schemas.openxmlformats.org/drawingml/2006/table">
            <a:tbl>
              <a:tblPr>
                <a:tableStyleId>{4C3C2611-4C71-4FC5-86AE-919BDF0F9419}</a:tableStyleId>
              </a:tblPr>
              <a:tblGrid>
                <a:gridCol w="1754601"/>
                <a:gridCol w="1754601"/>
                <a:gridCol w="1754601"/>
                <a:gridCol w="1754601"/>
              </a:tblGrid>
              <a:tr h="647700">
                <a:tc gridSpan="4">
                  <a:txBody>
                    <a:bodyPr/>
                    <a:lstStyle/>
                    <a:p>
                      <a:pPr algn="l">
                        <a:lnSpc>
                          <a:spcPct val="100000"/>
                        </a:lnSpc>
                        <a:defRPr sz="1800"/>
                      </a:pPr>
                      <a:r>
                        <a:rPr sz="3600" b="1">
                          <a:sym typeface="Helvetica"/>
                        </a:rPr>
                        <a:t>Xmass Tree Gate Valve API 6A</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00000"/>
                        </a:lnSpc>
                        <a:defRPr sz="1800"/>
                      </a:pPr>
                      <a:r>
                        <a:rPr sz="2800">
                          <a:solidFill>
                            <a:srgbClr val="53585F"/>
                          </a:solidFill>
                          <a:sym typeface="Helvetica"/>
                        </a:rPr>
                        <a:t>GXT</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50 (2 1/16″) ÷ 100 (4 1/16″)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2000 ÷ 5000 psi</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0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gridSpan="4">
                  <a:txBody>
                    <a:bodyPr/>
                    <a:lstStyle/>
                    <a:p>
                      <a:pPr defTabSz="914400">
                        <a:lnSpc>
                          <a:spcPct val="100000"/>
                        </a:lnSpc>
                        <a:defRPr sz="2800">
                          <a:sym typeface="Helvetica"/>
                        </a:defRPr>
                      </a:pPr>
                      <a:r>
                        <a:rPr>
                          <a:solidFill>
                            <a:srgbClr val="53585F"/>
                          </a:solidFill>
                        </a:rPr>
                        <a:t>4A, CA15</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788" name="Table"/>
          <p:cNvGraphicFramePr/>
          <p:nvPr/>
        </p:nvGraphicFramePr>
        <p:xfrm>
          <a:off x="8358594" y="8207327"/>
          <a:ext cx="6604000" cy="3749040"/>
        </p:xfrm>
        <a:graphic>
          <a:graphicData uri="http://schemas.openxmlformats.org/drawingml/2006/table">
            <a:tbl>
              <a:tblPr>
                <a:tableStyleId>{4C3C2611-4C71-4FC5-86AE-919BDF0F9419}</a:tableStyleId>
              </a:tblPr>
              <a:tblGrid>
                <a:gridCol w="1651000"/>
                <a:gridCol w="1651000"/>
                <a:gridCol w="1651000"/>
                <a:gridCol w="1651000"/>
              </a:tblGrid>
              <a:tr h="647700">
                <a:tc gridSpan="4">
                  <a:txBody>
                    <a:bodyPr/>
                    <a:lstStyle/>
                    <a:p>
                      <a:pPr algn="l">
                        <a:lnSpc>
                          <a:spcPct val="100000"/>
                        </a:lnSpc>
                        <a:defRPr sz="1800"/>
                      </a:pPr>
                      <a:r>
                        <a:rPr sz="3600" b="1">
                          <a:sym typeface="Helvetica"/>
                        </a:rPr>
                        <a:t>Pig Valve API 6D</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00000"/>
                        </a:lnSpc>
                        <a:defRPr sz="1800"/>
                      </a:pPr>
                      <a:r>
                        <a:rPr sz="2800">
                          <a:solidFill>
                            <a:srgbClr val="53585F"/>
                          </a:solidFill>
                          <a:sym typeface="Helvetica"/>
                        </a:rPr>
                        <a:t>CPVP</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DN</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50 (2″) ÷ 150 (6″)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Cl 600 ÷ 1500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0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4">
                  <a:txBody>
                    <a:bodyPr/>
                    <a:lstStyle/>
                    <a:p>
                      <a:pPr defTabSz="914400">
                        <a:lnSpc>
                          <a:spcPct val="100000"/>
                        </a:lnSpc>
                        <a:defRPr sz="2800">
                          <a:sym typeface="Helvetica"/>
                        </a:defRPr>
                      </a:pPr>
                      <a:r>
                        <a:rPr>
                          <a:solidFill>
                            <a:srgbClr val="53585F"/>
                          </a:solidFill>
                        </a:rPr>
                        <a:t>WCB, LCB, LC1, LC2, CA15, </a:t>
                      </a:r>
                      <a:br>
                        <a:rPr>
                          <a:solidFill>
                            <a:srgbClr val="53585F"/>
                          </a:solidFill>
                        </a:rPr>
                      </a:br>
                      <a:r>
                        <a:rPr>
                          <a:solidFill>
                            <a:srgbClr val="53585F"/>
                          </a:solidFill>
                        </a:rPr>
                        <a:t>CF8, CF8M</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1789" name="GXT.jpeg" descr="GXT.jpeg"/>
          <p:cNvPicPr>
            <a:picLocks noChangeAspect="1"/>
          </p:cNvPicPr>
          <p:nvPr/>
        </p:nvPicPr>
        <p:blipFill>
          <a:blip r:embed="rId2">
            <a:extLst/>
          </a:blip>
          <a:srcRect t="2657" b="2657"/>
          <a:stretch>
            <a:fillRect/>
          </a:stretch>
        </p:blipFill>
        <p:spPr>
          <a:xfrm>
            <a:off x="19481508" y="1806101"/>
            <a:ext cx="3004472" cy="4445001"/>
          </a:xfrm>
          <a:prstGeom prst="rect">
            <a:avLst/>
          </a:prstGeom>
          <a:ln w="12700">
            <a:miter lim="400000"/>
          </a:ln>
        </p:spPr>
      </p:pic>
      <p:pic>
        <p:nvPicPr>
          <p:cNvPr id="1790" name="CPVP.jpg" descr="CPVP.jpg"/>
          <p:cNvPicPr>
            <a:picLocks noChangeAspect="1"/>
          </p:cNvPicPr>
          <p:nvPr/>
        </p:nvPicPr>
        <p:blipFill>
          <a:blip r:embed="rId3">
            <a:extLst/>
          </a:blip>
          <a:srcRect l="5910" t="2821" r="1932" b="2821"/>
          <a:stretch>
            <a:fillRect/>
          </a:stretch>
        </p:blipFill>
        <p:spPr>
          <a:xfrm>
            <a:off x="15431153" y="8207327"/>
            <a:ext cx="3957986" cy="2971801"/>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 name="Rectangle"/>
          <p:cNvSpPr/>
          <p:nvPr/>
        </p:nvSpPr>
        <p:spPr>
          <a:xfrm>
            <a:off x="14065828" y="1680892"/>
            <a:ext cx="2854465" cy="4354624"/>
          </a:xfrm>
          <a:prstGeom prst="rect">
            <a:avLst/>
          </a:prstGeom>
          <a:solidFill>
            <a:srgbClr val="FFFFFF"/>
          </a:solidFill>
          <a:ln w="12700">
            <a:miter lim="400000"/>
          </a:ln>
        </p:spPr>
        <p:txBody>
          <a:bodyPr lIns="27093" tIns="27093" rIns="27093" bIns="27093" anchor="ctr"/>
          <a:lstStyle/>
          <a:p>
            <a:pPr defTabSz="587022">
              <a:defRPr sz="2400" b="1">
                <a:latin typeface="+mn-lt"/>
                <a:ea typeface="+mn-ea"/>
                <a:cs typeface="+mn-cs"/>
                <a:sym typeface="Helvetica"/>
              </a:defRPr>
            </a:pPr>
            <a:endParaRPr/>
          </a:p>
        </p:txBody>
      </p:sp>
      <p:graphicFrame>
        <p:nvGraphicFramePr>
          <p:cNvPr id="1793" name="Table"/>
          <p:cNvGraphicFramePr/>
          <p:nvPr/>
        </p:nvGraphicFramePr>
        <p:xfrm>
          <a:off x="1783987" y="1898648"/>
          <a:ext cx="5905500" cy="3718560"/>
        </p:xfrm>
        <a:graphic>
          <a:graphicData uri="http://schemas.openxmlformats.org/drawingml/2006/table">
            <a:tbl>
              <a:tblPr>
                <a:tableStyleId>{4C3C2611-4C71-4FC5-86AE-919BDF0F9419}</a:tableStyleId>
              </a:tblPr>
              <a:tblGrid>
                <a:gridCol w="1714500"/>
                <a:gridCol w="1397000"/>
                <a:gridCol w="1397000"/>
                <a:gridCol w="1397000"/>
              </a:tblGrid>
              <a:tr h="647700">
                <a:tc gridSpan="4">
                  <a:txBody>
                    <a:bodyPr/>
                    <a:lstStyle/>
                    <a:p>
                      <a:pPr algn="l">
                        <a:lnSpc>
                          <a:spcPct val="100000"/>
                        </a:lnSpc>
                        <a:defRPr sz="1800"/>
                      </a:pPr>
                      <a:r>
                        <a:rPr sz="3600" b="1">
                          <a:sym typeface="Helvetica"/>
                        </a:rPr>
                        <a:t>Adjustable Choke API 6A</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20000"/>
                        </a:lnSpc>
                        <a:defRPr sz="1800"/>
                      </a:pPr>
                      <a:r>
                        <a:rPr sz="2800">
                          <a:solidFill>
                            <a:srgbClr val="53585F"/>
                          </a:solidFill>
                          <a:sym typeface="Helvetica"/>
                        </a:rPr>
                        <a:t>VAC</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50 (2 1/16″)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2000 ÷ 5000 psi</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4A, CA15</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794" name="Table"/>
          <p:cNvGraphicFramePr/>
          <p:nvPr/>
        </p:nvGraphicFramePr>
        <p:xfrm>
          <a:off x="5596218" y="7308531"/>
          <a:ext cx="6956388" cy="3718560"/>
        </p:xfrm>
        <a:graphic>
          <a:graphicData uri="http://schemas.openxmlformats.org/drawingml/2006/table">
            <a:tbl>
              <a:tblPr>
                <a:tableStyleId>{4C3C2611-4C71-4FC5-86AE-919BDF0F9419}</a:tableStyleId>
              </a:tblPr>
              <a:tblGrid>
                <a:gridCol w="1714500"/>
                <a:gridCol w="1747296"/>
                <a:gridCol w="1747296"/>
                <a:gridCol w="1747296"/>
              </a:tblGrid>
              <a:tr h="647700">
                <a:tc gridSpan="4">
                  <a:txBody>
                    <a:bodyPr/>
                    <a:lstStyle/>
                    <a:p>
                      <a:pPr algn="l">
                        <a:lnSpc>
                          <a:spcPct val="100000"/>
                        </a:lnSpc>
                        <a:defRPr sz="1800"/>
                      </a:pPr>
                      <a:r>
                        <a:rPr sz="3600" b="1">
                          <a:sym typeface="Helvetica"/>
                        </a:rPr>
                        <a:t>Change Over Valve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20000"/>
                        </a:lnSpc>
                        <a:defRPr sz="1800"/>
                      </a:pPr>
                      <a:r>
                        <a:rPr sz="2800">
                          <a:solidFill>
                            <a:srgbClr val="53585F"/>
                          </a:solidFill>
                          <a:sym typeface="Helvetica"/>
                        </a:rPr>
                        <a:t>COV</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50 (2″) ÷ 200 (8″)</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Cl 150 ÷ 900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WCB, LCB, LCC, CF8, CF8M</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1795" name="Image" descr="Image"/>
          <p:cNvPicPr>
            <a:picLocks noChangeAspect="1"/>
          </p:cNvPicPr>
          <p:nvPr/>
        </p:nvPicPr>
        <p:blipFill>
          <a:blip r:embed="rId2">
            <a:extLst/>
          </a:blip>
          <a:stretch>
            <a:fillRect/>
          </a:stretch>
        </p:blipFill>
        <p:spPr>
          <a:xfrm>
            <a:off x="21751413" y="11569717"/>
            <a:ext cx="809336" cy="542180"/>
          </a:xfrm>
          <a:prstGeom prst="rect">
            <a:avLst/>
          </a:prstGeom>
          <a:ln w="12700">
            <a:miter lim="400000"/>
          </a:ln>
        </p:spPr>
      </p:pic>
      <p:graphicFrame>
        <p:nvGraphicFramePr>
          <p:cNvPr id="1796" name="Table"/>
          <p:cNvGraphicFramePr/>
          <p:nvPr/>
        </p:nvGraphicFramePr>
        <p:xfrm>
          <a:off x="12875447" y="1898648"/>
          <a:ext cx="5905500" cy="3718560"/>
        </p:xfrm>
        <a:graphic>
          <a:graphicData uri="http://schemas.openxmlformats.org/drawingml/2006/table">
            <a:tbl>
              <a:tblPr>
                <a:tableStyleId>{4C3C2611-4C71-4FC5-86AE-919BDF0F9419}</a:tableStyleId>
              </a:tblPr>
              <a:tblGrid>
                <a:gridCol w="1714500"/>
                <a:gridCol w="1397000"/>
                <a:gridCol w="1397000"/>
                <a:gridCol w="1397000"/>
              </a:tblGrid>
              <a:tr h="647700">
                <a:tc gridSpan="4">
                  <a:txBody>
                    <a:bodyPr/>
                    <a:lstStyle/>
                    <a:p>
                      <a:pPr algn="l">
                        <a:lnSpc>
                          <a:spcPct val="100000"/>
                        </a:lnSpc>
                        <a:defRPr sz="1800"/>
                      </a:pPr>
                      <a:r>
                        <a:rPr sz="3600" b="1">
                          <a:sym typeface="Helvetica"/>
                        </a:rPr>
                        <a:t>Positive Choke API 6A</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20000"/>
                        </a:lnSpc>
                        <a:defRPr sz="1800"/>
                      </a:pPr>
                      <a:r>
                        <a:rPr sz="2800">
                          <a:solidFill>
                            <a:srgbClr val="53585F"/>
                          </a:solidFill>
                          <a:sym typeface="Helvetica"/>
                        </a:rPr>
                        <a:t>VPC</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50 (2 1/16″)</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2000 ÷ 5000 psi</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4A, CA15</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797" name="Other materials acc. to EN or ASTM Standards"/>
          <p:cNvSpPr txBox="1"/>
          <p:nvPr/>
        </p:nvSpPr>
        <p:spPr>
          <a:xfrm>
            <a:off x="1715767" y="11705100"/>
            <a:ext cx="7514342" cy="489216"/>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b"/>
          <a:lstStyle>
            <a:lvl1pPr>
              <a:lnSpc>
                <a:spcPct val="120000"/>
              </a:lnSpc>
              <a:defRPr sz="2800">
                <a:solidFill>
                  <a:srgbClr val="53585F"/>
                </a:solidFill>
                <a:latin typeface="+mn-lt"/>
                <a:ea typeface="+mn-ea"/>
                <a:cs typeface="+mn-cs"/>
                <a:sym typeface="Helvetica"/>
              </a:defRPr>
            </a:lvl1pPr>
          </a:lstStyle>
          <a:p>
            <a:r>
              <a:t>Other materials acc. to EN or ASTM Standards</a:t>
            </a:r>
          </a:p>
        </p:txBody>
      </p:sp>
      <p:pic>
        <p:nvPicPr>
          <p:cNvPr id="1798" name="COV.jpg" descr="COV.jpg"/>
          <p:cNvPicPr>
            <a:picLocks noChangeAspect="1"/>
          </p:cNvPicPr>
          <p:nvPr/>
        </p:nvPicPr>
        <p:blipFill>
          <a:blip r:embed="rId3">
            <a:extLst/>
          </a:blip>
          <a:srcRect t="772" b="1439"/>
          <a:stretch>
            <a:fillRect/>
          </a:stretch>
        </p:blipFill>
        <p:spPr>
          <a:xfrm>
            <a:off x="13014214" y="6368851"/>
            <a:ext cx="2000056" cy="5080001"/>
          </a:xfrm>
          <a:prstGeom prst="rect">
            <a:avLst/>
          </a:prstGeom>
          <a:ln w="12700">
            <a:miter lim="400000"/>
          </a:ln>
        </p:spPr>
      </p:pic>
      <p:pic>
        <p:nvPicPr>
          <p:cNvPr id="1799" name="VAC.jpg" descr="VAC.jpg"/>
          <p:cNvPicPr>
            <a:picLocks noChangeAspect="1"/>
          </p:cNvPicPr>
          <p:nvPr/>
        </p:nvPicPr>
        <p:blipFill>
          <a:blip r:embed="rId4">
            <a:extLst/>
          </a:blip>
          <a:srcRect l="6049" r="6049"/>
          <a:stretch>
            <a:fillRect/>
          </a:stretch>
        </p:blipFill>
        <p:spPr>
          <a:xfrm>
            <a:off x="8066049" y="1717595"/>
            <a:ext cx="2675044" cy="4508501"/>
          </a:xfrm>
          <a:prstGeom prst="rect">
            <a:avLst/>
          </a:prstGeom>
          <a:ln w="12700">
            <a:miter lim="400000"/>
          </a:ln>
        </p:spPr>
      </p:pic>
      <p:pic>
        <p:nvPicPr>
          <p:cNvPr id="1800" name="VPC.jpg" descr="VPC.jpg"/>
          <p:cNvPicPr>
            <a:picLocks noChangeAspect="1"/>
          </p:cNvPicPr>
          <p:nvPr/>
        </p:nvPicPr>
        <p:blipFill>
          <a:blip r:embed="rId5">
            <a:extLst/>
          </a:blip>
          <a:stretch>
            <a:fillRect/>
          </a:stretch>
        </p:blipFill>
        <p:spPr>
          <a:xfrm>
            <a:off x="19239966" y="1913558"/>
            <a:ext cx="2566177" cy="2949629"/>
          </a:xfrm>
          <a:prstGeom prst="rect">
            <a:avLst/>
          </a:prstGeom>
          <a:ln w="12700">
            <a:miter lim="400000"/>
          </a:ln>
        </p:spPr>
      </p:pic>
    </p:spTree>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 name="Other Types of Products"/>
          <p:cNvSpPr txBox="1">
            <a:spLocks noGrp="1"/>
          </p:cNvSpPr>
          <p:nvPr>
            <p:ph type="title"/>
          </p:nvPr>
        </p:nvSpPr>
        <p:spPr>
          <a:prstGeom prst="rect">
            <a:avLst/>
          </a:prstGeom>
        </p:spPr>
        <p:txBody>
          <a:bodyPr/>
          <a:lstStyle/>
          <a:p>
            <a:r>
              <a:rPr sz="15000" dirty="0"/>
              <a:t>Other Types of Products</a:t>
            </a:r>
          </a:p>
        </p:txBody>
      </p:sp>
      <p:graphicFrame>
        <p:nvGraphicFramePr>
          <p:cNvPr id="1803" name="Table"/>
          <p:cNvGraphicFramePr/>
          <p:nvPr/>
        </p:nvGraphicFramePr>
        <p:xfrm>
          <a:off x="12819107" y="1892344"/>
          <a:ext cx="6604000" cy="4180840"/>
        </p:xfrm>
        <a:graphic>
          <a:graphicData uri="http://schemas.openxmlformats.org/drawingml/2006/table">
            <a:tbl>
              <a:tblPr>
                <a:tableStyleId>{4C3C2611-4C71-4FC5-86AE-919BDF0F9419}</a:tableStyleId>
              </a:tblPr>
              <a:tblGrid>
                <a:gridCol w="1651000"/>
                <a:gridCol w="1651000"/>
                <a:gridCol w="1651000"/>
                <a:gridCol w="1651000"/>
              </a:tblGrid>
              <a:tr h="647700">
                <a:tc gridSpan="4">
                  <a:txBody>
                    <a:bodyPr/>
                    <a:lstStyle/>
                    <a:p>
                      <a:pPr algn="l">
                        <a:lnSpc>
                          <a:spcPct val="100000"/>
                        </a:lnSpc>
                        <a:defRPr sz="1800"/>
                      </a:pPr>
                      <a:r>
                        <a:rPr sz="3600" b="1">
                          <a:sym typeface="Helvetica"/>
                        </a:rPr>
                        <a:t>Needle Valve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00000"/>
                        </a:lnSpc>
                        <a:defRPr sz="1800"/>
                      </a:pPr>
                      <a:r>
                        <a:rPr sz="2800">
                          <a:solidFill>
                            <a:srgbClr val="53585F"/>
                          </a:solidFill>
                          <a:sym typeface="Helvetica"/>
                        </a:rPr>
                        <a:t>VNS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DN</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6 ÷ 15</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0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00000"/>
                        </a:lnSpc>
                        <a:defRPr sz="1800"/>
                      </a:pPr>
                      <a:r>
                        <a:rPr sz="2800">
                          <a:solidFill>
                            <a:srgbClr val="53585F"/>
                          </a:solidFill>
                          <a:sym typeface="Helvetica"/>
                        </a:rPr>
                        <a:t>PN 16 ÷ 630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0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397000">
                <a:tc gridSpan="4">
                  <a:txBody>
                    <a:bodyPr/>
                    <a:lstStyle/>
                    <a:p>
                      <a:pPr defTabSz="914400">
                        <a:lnSpc>
                          <a:spcPct val="100000"/>
                        </a:lnSpc>
                        <a:defRPr sz="2800">
                          <a:sym typeface="Helvetica"/>
                        </a:defRPr>
                      </a:pPr>
                      <a:r>
                        <a:rPr>
                          <a:solidFill>
                            <a:srgbClr val="53585F"/>
                          </a:solidFill>
                        </a:rPr>
                        <a:t>1.0460, 1.0565, 1.5415, 1.7335, 1.7383,1.4903,1.4301, 1.4541, 1.4404</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804" name="Table"/>
          <p:cNvGraphicFramePr/>
          <p:nvPr/>
        </p:nvGraphicFramePr>
        <p:xfrm>
          <a:off x="8244918" y="7329049"/>
          <a:ext cx="6667500" cy="4742688"/>
        </p:xfrm>
        <a:graphic>
          <a:graphicData uri="http://schemas.openxmlformats.org/drawingml/2006/table">
            <a:tbl>
              <a:tblPr>
                <a:tableStyleId>{4C3C2611-4C71-4FC5-86AE-919BDF0F9419}</a:tableStyleId>
              </a:tblPr>
              <a:tblGrid>
                <a:gridCol w="1714500"/>
                <a:gridCol w="1651000"/>
                <a:gridCol w="1651000"/>
                <a:gridCol w="1651000"/>
              </a:tblGrid>
              <a:tr h="647700">
                <a:tc gridSpan="4">
                  <a:txBody>
                    <a:bodyPr/>
                    <a:lstStyle/>
                    <a:p>
                      <a:pPr algn="l">
                        <a:lnSpc>
                          <a:spcPct val="100000"/>
                        </a:lnSpc>
                        <a:defRPr sz="1800"/>
                      </a:pPr>
                      <a:r>
                        <a:rPr sz="3600" b="1">
                          <a:sym typeface="Helvetica"/>
                        </a:rPr>
                        <a:t>Strainer Y type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20000"/>
                        </a:lnSpc>
                        <a:defRPr sz="1800"/>
                      </a:pPr>
                      <a:r>
                        <a:rPr sz="2800">
                          <a:solidFill>
                            <a:srgbClr val="53585F"/>
                          </a:solidFill>
                          <a:sym typeface="Helvetica"/>
                        </a:rPr>
                        <a:t>SBSY</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15 (½″) ÷ 500 (20″)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Cl 150 ÷ 300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569720">
                <a:tc gridSpan="4">
                  <a:txBody>
                    <a:bodyPr/>
                    <a:lstStyle/>
                    <a:p>
                      <a:pPr defTabSz="587022">
                        <a:lnSpc>
                          <a:spcPct val="120000"/>
                        </a:lnSpc>
                        <a:defRPr sz="1800"/>
                      </a:pPr>
                      <a:r>
                        <a:rPr sz="2800">
                          <a:solidFill>
                            <a:srgbClr val="53585F"/>
                          </a:solidFill>
                          <a:sym typeface="Helvetica"/>
                        </a:rPr>
                        <a:t>WCB,LCB,WC1,WC6,WC9, C12A,CF8,CF8C
</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805" name="Rectangle"/>
          <p:cNvSpPr/>
          <p:nvPr/>
        </p:nvSpPr>
        <p:spPr>
          <a:xfrm>
            <a:off x="19417199" y="1712938"/>
            <a:ext cx="2792278" cy="3948725"/>
          </a:xfrm>
          <a:prstGeom prst="rect">
            <a:avLst/>
          </a:prstGeom>
          <a:solidFill>
            <a:srgbClr val="FFFFFF"/>
          </a:solidFill>
          <a:ln w="12700">
            <a:miter lim="400000"/>
          </a:ln>
        </p:spPr>
        <p:txBody>
          <a:bodyPr lIns="27093" tIns="27093" rIns="27093" bIns="27093" anchor="ctr"/>
          <a:lstStyle/>
          <a:p>
            <a:pPr defTabSz="587022">
              <a:defRPr sz="2400" b="1">
                <a:latin typeface="+mn-lt"/>
                <a:ea typeface="+mn-ea"/>
                <a:cs typeface="+mn-cs"/>
                <a:sym typeface="Helvetica"/>
              </a:defRPr>
            </a:pPr>
            <a:endParaRPr/>
          </a:p>
        </p:txBody>
      </p:sp>
      <p:pic>
        <p:nvPicPr>
          <p:cNvPr id="1806" name="SBSY.jpg" descr="SBSY.jpg"/>
          <p:cNvPicPr>
            <a:picLocks noChangeAspect="1"/>
          </p:cNvPicPr>
          <p:nvPr/>
        </p:nvPicPr>
        <p:blipFill>
          <a:blip r:embed="rId2">
            <a:extLst/>
          </a:blip>
          <a:srcRect t="3794" b="3794"/>
          <a:stretch>
            <a:fillRect/>
          </a:stretch>
        </p:blipFill>
        <p:spPr>
          <a:xfrm>
            <a:off x="15350512" y="7329050"/>
            <a:ext cx="3658470" cy="3366340"/>
          </a:xfrm>
          <a:prstGeom prst="rect">
            <a:avLst/>
          </a:prstGeom>
          <a:ln w="12700">
            <a:miter lim="400000"/>
          </a:ln>
        </p:spPr>
      </p:pic>
      <p:pic>
        <p:nvPicPr>
          <p:cNvPr id="1807" name="VNS.jpg" descr="VNS.jpg"/>
          <p:cNvPicPr>
            <a:picLocks noChangeAspect="1"/>
          </p:cNvPicPr>
          <p:nvPr/>
        </p:nvPicPr>
        <p:blipFill>
          <a:blip r:embed="rId3">
            <a:extLst/>
          </a:blip>
          <a:srcRect l="9881" t="2259" r="9881" b="2259"/>
          <a:stretch>
            <a:fillRect/>
          </a:stretch>
        </p:blipFill>
        <p:spPr>
          <a:xfrm>
            <a:off x="19677679" y="1966450"/>
            <a:ext cx="2525481" cy="3949701"/>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9" name="Image" descr="Image"/>
          <p:cNvPicPr>
            <a:picLocks noChangeAspect="1"/>
          </p:cNvPicPr>
          <p:nvPr/>
        </p:nvPicPr>
        <p:blipFill>
          <a:blip r:embed="rId2">
            <a:extLst/>
          </a:blip>
          <a:stretch>
            <a:fillRect/>
          </a:stretch>
        </p:blipFill>
        <p:spPr>
          <a:xfrm>
            <a:off x="21970609" y="11523457"/>
            <a:ext cx="818248" cy="548150"/>
          </a:xfrm>
          <a:prstGeom prst="rect">
            <a:avLst/>
          </a:prstGeom>
          <a:ln w="12700">
            <a:miter lim="400000"/>
          </a:ln>
        </p:spPr>
      </p:pic>
      <p:graphicFrame>
        <p:nvGraphicFramePr>
          <p:cNvPr id="1810" name="Table"/>
          <p:cNvGraphicFramePr/>
          <p:nvPr/>
        </p:nvGraphicFramePr>
        <p:xfrm>
          <a:off x="3809810" y="6117494"/>
          <a:ext cx="7489788" cy="5134356"/>
        </p:xfrm>
        <a:graphic>
          <a:graphicData uri="http://schemas.openxmlformats.org/drawingml/2006/table">
            <a:tbl>
              <a:tblPr>
                <a:tableStyleId>{4C3C2611-4C71-4FC5-86AE-919BDF0F9419}</a:tableStyleId>
              </a:tblPr>
              <a:tblGrid>
                <a:gridCol w="1714500"/>
                <a:gridCol w="1925096"/>
                <a:gridCol w="1925096"/>
                <a:gridCol w="1925096"/>
              </a:tblGrid>
              <a:tr h="647700">
                <a:tc gridSpan="4">
                  <a:txBody>
                    <a:bodyPr/>
                    <a:lstStyle/>
                    <a:p>
                      <a:pPr algn="l">
                        <a:lnSpc>
                          <a:spcPct val="100000"/>
                        </a:lnSpc>
                        <a:defRPr sz="1800"/>
                      </a:pPr>
                      <a:r>
                        <a:rPr sz="3600" b="1">
                          <a:sym typeface="Helvetica"/>
                        </a:rPr>
                        <a:t>Plug Valve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20000"/>
                        </a:lnSpc>
                        <a:defRPr sz="1800"/>
                      </a:pPr>
                      <a:r>
                        <a:rPr sz="2800">
                          <a:solidFill>
                            <a:srgbClr val="53585F"/>
                          </a:solidFill>
                          <a:sym typeface="Helvetica"/>
                        </a:rPr>
                        <a:t>CPV</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DN (NPS)</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15 (½″) ÷ 300 (12″)</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1064260">
                <a:tc>
                  <a:txBody>
                    <a:bodyPr/>
                    <a:lstStyle/>
                    <a:p>
                      <a:pPr algn="l" defTabSz="587022">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25400">
                      <a:solidFill>
                        <a:srgbClr val="A6AAA9"/>
                      </a:solidFill>
                      <a:miter lim="400000"/>
                    </a:lnB>
                  </a:tcPr>
                </a:tc>
                <a:tc gridSpan="3">
                  <a:txBody>
                    <a:bodyPr/>
                    <a:lstStyle/>
                    <a:p>
                      <a:pPr defTabSz="587022">
                        <a:lnSpc>
                          <a:spcPct val="120000"/>
                        </a:lnSpc>
                        <a:defRPr sz="1800"/>
                      </a:pPr>
                      <a:r>
                        <a:rPr sz="2800">
                          <a:solidFill>
                            <a:srgbClr val="53585F"/>
                          </a:solidFill>
                          <a:sym typeface="Helvetica"/>
                        </a:rPr>
                        <a:t>PN16 ÷ 100 Cl 150 ÷ 600</a:t>
                      </a:r>
                    </a:p>
                  </a:txBody>
                  <a:tcPr marL="50800" marR="50800" marT="50800" marB="50800" anchor="ctr" horzOverflow="overflow">
                    <a:lnL w="0">
                      <a:miter lim="400000"/>
                    </a:lnL>
                    <a:lnR w="0">
                      <a:miter lim="400000"/>
                    </a:lnR>
                    <a:lnT w="0">
                      <a:miter lim="400000"/>
                    </a:lnT>
                    <a:lnB w="25400">
                      <a:solidFill>
                        <a:srgbClr val="A6AAA9"/>
                      </a:solidFill>
                      <a:miter lim="400000"/>
                    </a:lnB>
                  </a:tcPr>
                </a:tc>
                <a:tc hMerge="1">
                  <a:txBody>
                    <a:bodyPr/>
                    <a:lstStyle/>
                    <a:p>
                      <a:endParaRPr lang="en-US"/>
                    </a:p>
                  </a:txBody>
                  <a:tcPr/>
                </a:tc>
                <a:tc hMerge="1">
                  <a:txBody>
                    <a:bodyPr/>
                    <a:lstStyle/>
                    <a:p>
                      <a:endParaRPr lang="en-US"/>
                    </a:p>
                  </a:txBody>
                  <a:tcPr/>
                </a:tc>
              </a:tr>
              <a:tr h="546100">
                <a:tc gridSpan="4">
                  <a:txBody>
                    <a:bodyPr/>
                    <a:lstStyle/>
                    <a:p>
                      <a:pPr algn="l" defTabSz="587022">
                        <a:lnSpc>
                          <a:spcPct val="120000"/>
                        </a:lnSpc>
                        <a:defRPr sz="1800"/>
                      </a:pPr>
                      <a:r>
                        <a:rPr sz="2800">
                          <a:solidFill>
                            <a:srgbClr val="53585F"/>
                          </a:solidFill>
                          <a:sym typeface="Helvetica"/>
                        </a:rPr>
                        <a:t>DN (NPS) 15 (½″) ÷ 50 (2″) Rating Cl 600</a:t>
                      </a:r>
                    </a:p>
                  </a:txBody>
                  <a:tcPr marL="50800" marR="50800" marT="50800" marB="50800" anchor="ctr" horzOverflow="overflow">
                    <a:lnL w="0">
                      <a:miter lim="400000"/>
                    </a:lnL>
                    <a:lnR w="0">
                      <a:miter lim="400000"/>
                    </a:lnR>
                    <a:lnT w="25400">
                      <a:solidFill>
                        <a:srgbClr val="A6AAA9"/>
                      </a:solidFill>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4">
                  <a:txBody>
                    <a:bodyPr/>
                    <a:lstStyle/>
                    <a:p>
                      <a:pPr defTabSz="914400">
                        <a:lnSpc>
                          <a:spcPct val="100000"/>
                        </a:lnSpc>
                        <a:defRPr sz="2800">
                          <a:sym typeface="Helvetica"/>
                        </a:defRPr>
                      </a:pPr>
                      <a:r>
                        <a:rPr>
                          <a:solidFill>
                            <a:srgbClr val="53585F"/>
                          </a:solidFill>
                        </a:rPr>
                        <a:t>A105, LF2, 304, F321, F316, HASTELLOY B2</a:t>
                      </a:r>
                    </a:p>
                    <a:p>
                      <a:pPr defTabSz="914400">
                        <a:lnSpc>
                          <a:spcPct val="100000"/>
                        </a:lnSpc>
                        <a:defRPr sz="2800">
                          <a:sym typeface="Helvetica"/>
                        </a:defRPr>
                      </a:pPr>
                      <a:r>
                        <a:rPr>
                          <a:solidFill>
                            <a:srgbClr val="53585F"/>
                          </a:solidFill>
                        </a:rPr>
                        <a:t>WCB,LCB, CF8, CF8C, CF8M</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811" name="Table"/>
          <p:cNvGraphicFramePr/>
          <p:nvPr/>
        </p:nvGraphicFramePr>
        <p:xfrm>
          <a:off x="5659777" y="1902627"/>
          <a:ext cx="6858000" cy="3718560"/>
        </p:xfrm>
        <a:graphic>
          <a:graphicData uri="http://schemas.openxmlformats.org/drawingml/2006/table">
            <a:tbl>
              <a:tblPr>
                <a:tableStyleId>{4C3C2611-4C71-4FC5-86AE-919BDF0F9419}</a:tableStyleId>
              </a:tblPr>
              <a:tblGrid>
                <a:gridCol w="1714500"/>
                <a:gridCol w="1714500"/>
                <a:gridCol w="1714500"/>
                <a:gridCol w="1714500"/>
              </a:tblGrid>
              <a:tr h="647700">
                <a:tc gridSpan="4">
                  <a:txBody>
                    <a:bodyPr/>
                    <a:lstStyle/>
                    <a:p>
                      <a:pPr algn="l">
                        <a:lnSpc>
                          <a:spcPct val="100000"/>
                        </a:lnSpc>
                        <a:defRPr sz="1800"/>
                      </a:pPr>
                      <a:r>
                        <a:rPr sz="3600" b="1">
                          <a:sym typeface="Helvetica"/>
                        </a:rPr>
                        <a:t>Cock for Pressure Gauge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Type</a:t>
                      </a:r>
                    </a:p>
                  </a:txBody>
                  <a:tcPr marL="50800" marR="50800" marT="50800" marB="50800" anchor="ctr" horzOverflow="overflow">
                    <a:lnL w="0">
                      <a:miter lim="400000"/>
                    </a:lnL>
                    <a:lnR w="0">
                      <a:miter lim="400000"/>
                    </a:lnR>
                    <a:lnT w="0">
                      <a:miter lim="400000"/>
                    </a:lnT>
                    <a:lnB w="0">
                      <a:miter lim="400000"/>
                    </a:lnB>
                    <a:solidFill>
                      <a:srgbClr val="DCDEE0"/>
                    </a:solidFill>
                  </a:tcPr>
                </a:tc>
                <a:tc gridSpan="3">
                  <a:txBody>
                    <a:bodyPr/>
                    <a:lstStyle/>
                    <a:p>
                      <a:pPr defTabSz="587022">
                        <a:lnSpc>
                          <a:spcPct val="120000"/>
                        </a:lnSpc>
                        <a:defRPr sz="1800"/>
                      </a:pPr>
                      <a:r>
                        <a:rPr sz="2800">
                          <a:solidFill>
                            <a:srgbClr val="53585F"/>
                          </a:solidFill>
                          <a:sym typeface="Helvetica"/>
                        </a:rPr>
                        <a:t>CPG</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DN</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15 ÷ 20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a:txBody>
                    <a:bodyPr/>
                    <a:lstStyle/>
                    <a:p>
                      <a:pPr algn="l" defTabSz="587022">
                        <a:lnSpc>
                          <a:spcPct val="120000"/>
                        </a:lnSpc>
                        <a:defRPr sz="1800"/>
                      </a:pPr>
                      <a:r>
                        <a:rPr sz="2800">
                          <a:solidFill>
                            <a:srgbClr val="53585F"/>
                          </a:solidFill>
                          <a:sym typeface="Helvetica"/>
                        </a:rPr>
                        <a:t>Rating</a:t>
                      </a:r>
                    </a:p>
                  </a:txBody>
                  <a:tcPr marL="50800" marR="50800" marT="50800" marB="50800" anchor="ctr" horzOverflow="overflow">
                    <a:lnL w="0">
                      <a:miter lim="400000"/>
                    </a:lnL>
                    <a:lnR w="0">
                      <a:miter lim="400000"/>
                    </a:lnR>
                    <a:lnT w="0">
                      <a:miter lim="400000"/>
                    </a:lnT>
                    <a:lnB w="0">
                      <a:miter lim="400000"/>
                    </a:lnB>
                  </a:tcPr>
                </a:tc>
                <a:tc gridSpan="3">
                  <a:txBody>
                    <a:bodyPr/>
                    <a:lstStyle/>
                    <a:p>
                      <a:pPr defTabSz="587022">
                        <a:lnSpc>
                          <a:spcPct val="120000"/>
                        </a:lnSpc>
                        <a:defRPr sz="1800"/>
                      </a:pPr>
                      <a:r>
                        <a:rPr sz="2800">
                          <a:solidFill>
                            <a:srgbClr val="53585F"/>
                          </a:solidFill>
                          <a:sym typeface="Helvetica"/>
                        </a:rPr>
                        <a:t>PN 16 ÷ 160</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Standard Materials</a:t>
                      </a:r>
                    </a:p>
                  </a:txBody>
                  <a:tcPr marL="50800" marR="50800" marT="50800" marB="50800" anchor="ctr" horzOverflow="overflow">
                    <a:lnL w="0">
                      <a:miter lim="400000"/>
                    </a:lnL>
                    <a:lnR w="0">
                      <a:miter lim="400000"/>
                    </a:lnR>
                    <a:lnT w="0">
                      <a:miter lim="400000"/>
                    </a:lnT>
                    <a:lnB w="0">
                      <a:miter lim="400000"/>
                    </a:lnB>
                    <a:solidFill>
                      <a:srgbClr val="DCDEE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gridSpan="4">
                  <a:txBody>
                    <a:bodyPr/>
                    <a:lstStyle/>
                    <a:p>
                      <a:pPr defTabSz="587022">
                        <a:lnSpc>
                          <a:spcPct val="120000"/>
                        </a:lnSpc>
                        <a:defRPr sz="1800"/>
                      </a:pPr>
                      <a:r>
                        <a:rPr sz="2800">
                          <a:solidFill>
                            <a:srgbClr val="53585F"/>
                          </a:solidFill>
                          <a:sym typeface="Helvetica"/>
                        </a:rPr>
                        <a:t>1.0460, 1.4301,1.4404</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812" name="Other materials acc. to EN or ASTM Standards"/>
          <p:cNvSpPr txBox="1"/>
          <p:nvPr/>
        </p:nvSpPr>
        <p:spPr>
          <a:xfrm>
            <a:off x="1715767" y="11705100"/>
            <a:ext cx="7514342" cy="489216"/>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b"/>
          <a:lstStyle>
            <a:lvl1pPr>
              <a:lnSpc>
                <a:spcPct val="120000"/>
              </a:lnSpc>
              <a:defRPr sz="2800">
                <a:solidFill>
                  <a:srgbClr val="53585F"/>
                </a:solidFill>
                <a:latin typeface="+mn-lt"/>
                <a:ea typeface="+mn-ea"/>
                <a:cs typeface="+mn-cs"/>
                <a:sym typeface="Helvetica"/>
              </a:defRPr>
            </a:lvl1pPr>
          </a:lstStyle>
          <a:p>
            <a:r>
              <a:t>Other materials acc. to EN or ASTM Standards</a:t>
            </a:r>
          </a:p>
        </p:txBody>
      </p:sp>
      <p:pic>
        <p:nvPicPr>
          <p:cNvPr id="1813" name="CPV.jpg" descr="CPV.jpg"/>
          <p:cNvPicPr>
            <a:picLocks noChangeAspect="1"/>
          </p:cNvPicPr>
          <p:nvPr/>
        </p:nvPicPr>
        <p:blipFill>
          <a:blip r:embed="rId3">
            <a:extLst/>
          </a:blip>
          <a:stretch>
            <a:fillRect/>
          </a:stretch>
        </p:blipFill>
        <p:spPr>
          <a:xfrm>
            <a:off x="11538363" y="6122376"/>
            <a:ext cx="7833014" cy="4940824"/>
          </a:xfrm>
          <a:prstGeom prst="rect">
            <a:avLst/>
          </a:prstGeom>
          <a:ln w="12700">
            <a:miter lim="400000"/>
          </a:ln>
        </p:spPr>
      </p:pic>
      <p:pic>
        <p:nvPicPr>
          <p:cNvPr id="1814" name="CPG.jpeg" descr="CPG.jpeg"/>
          <p:cNvPicPr>
            <a:picLocks noChangeAspect="1"/>
          </p:cNvPicPr>
          <p:nvPr/>
        </p:nvPicPr>
        <p:blipFill>
          <a:blip r:embed="rId4">
            <a:extLst/>
          </a:blip>
          <a:stretch>
            <a:fillRect/>
          </a:stretch>
        </p:blipFill>
        <p:spPr>
          <a:xfrm>
            <a:off x="12761135" y="1694362"/>
            <a:ext cx="4625449" cy="3384475"/>
          </a:xfrm>
          <a:prstGeom prst="rect">
            <a:avLst/>
          </a:prstGeom>
          <a:ln w="12700">
            <a:miter lim="400000"/>
          </a:ln>
        </p:spPr>
      </p:pic>
    </p:spTree>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 name="Optional Execution"/>
          <p:cNvSpPr txBox="1">
            <a:spLocks noGrp="1"/>
          </p:cNvSpPr>
          <p:nvPr>
            <p:ph type="title"/>
          </p:nvPr>
        </p:nvSpPr>
        <p:spPr>
          <a:prstGeom prst="rect">
            <a:avLst/>
          </a:prstGeom>
        </p:spPr>
        <p:txBody>
          <a:bodyPr/>
          <a:lstStyle>
            <a:lvl1pPr>
              <a:defRPr sz="8000" spc="-239" baseline="12500"/>
            </a:lvl1pPr>
          </a:lstStyle>
          <a:p>
            <a:r>
              <a:rPr sz="12000" dirty="0"/>
              <a:t>Optional Execution</a:t>
            </a:r>
          </a:p>
        </p:txBody>
      </p:sp>
      <p:pic>
        <p:nvPicPr>
          <p:cNvPr id="1817" name="Globe Valves, Locking Device.pdf" descr="Globe Valves, Locking Device.pdf"/>
          <p:cNvPicPr>
            <a:picLocks noChangeAspect="1"/>
          </p:cNvPicPr>
          <p:nvPr/>
        </p:nvPicPr>
        <p:blipFill>
          <a:blip r:embed="rId2">
            <a:extLst/>
          </a:blip>
          <a:stretch>
            <a:fillRect/>
          </a:stretch>
        </p:blipFill>
        <p:spPr>
          <a:xfrm>
            <a:off x="15384301" y="5963162"/>
            <a:ext cx="2740340" cy="1841501"/>
          </a:xfrm>
          <a:prstGeom prst="rect">
            <a:avLst/>
          </a:prstGeom>
          <a:ln w="12700">
            <a:miter lim="400000"/>
          </a:ln>
        </p:spPr>
      </p:pic>
      <p:sp>
        <p:nvSpPr>
          <p:cNvPr id="1818" name="Globe Valves"/>
          <p:cNvSpPr txBox="1"/>
          <p:nvPr/>
        </p:nvSpPr>
        <p:spPr>
          <a:xfrm>
            <a:off x="1962492" y="4308700"/>
            <a:ext cx="2913448" cy="6002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defRPr sz="3600" b="1">
                <a:latin typeface="+mn-lt"/>
                <a:ea typeface="+mn-ea"/>
                <a:cs typeface="+mn-cs"/>
                <a:sym typeface="Helvetica"/>
              </a:defRPr>
            </a:lvl1pPr>
          </a:lstStyle>
          <a:p>
            <a:r>
              <a:t>Globe Valves</a:t>
            </a:r>
          </a:p>
        </p:txBody>
      </p:sp>
      <p:sp>
        <p:nvSpPr>
          <p:cNvPr id="1819" name="Extended stem"/>
          <p:cNvSpPr txBox="1"/>
          <p:nvPr/>
        </p:nvSpPr>
        <p:spPr>
          <a:xfrm>
            <a:off x="16322437" y="4875437"/>
            <a:ext cx="2188358" cy="37168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Extended stem</a:t>
            </a:r>
          </a:p>
        </p:txBody>
      </p:sp>
      <p:sp>
        <p:nvSpPr>
          <p:cNvPr id="1820" name="Extended bonnet"/>
          <p:cNvSpPr txBox="1"/>
          <p:nvPr/>
        </p:nvSpPr>
        <p:spPr>
          <a:xfrm>
            <a:off x="20230060" y="4875437"/>
            <a:ext cx="2230179" cy="3716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Extended bonnet</a:t>
            </a:r>
          </a:p>
        </p:txBody>
      </p:sp>
      <p:sp>
        <p:nvSpPr>
          <p:cNvPr id="1821" name="Locking device"/>
          <p:cNvSpPr txBox="1"/>
          <p:nvPr/>
        </p:nvSpPr>
        <p:spPr>
          <a:xfrm>
            <a:off x="15366026" y="8010143"/>
            <a:ext cx="1993691" cy="3716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Locking device</a:t>
            </a:r>
          </a:p>
        </p:txBody>
      </p:sp>
      <p:sp>
        <p:nvSpPr>
          <p:cNvPr id="1822" name="Position indicator"/>
          <p:cNvSpPr txBox="1"/>
          <p:nvPr/>
        </p:nvSpPr>
        <p:spPr>
          <a:xfrm>
            <a:off x="19178207" y="8010143"/>
            <a:ext cx="2319122" cy="3716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Position indicator</a:t>
            </a:r>
          </a:p>
        </p:txBody>
      </p:sp>
      <p:sp>
        <p:nvSpPr>
          <p:cNvPr id="1823" name="Limit switches"/>
          <p:cNvSpPr txBox="1"/>
          <p:nvPr/>
        </p:nvSpPr>
        <p:spPr>
          <a:xfrm>
            <a:off x="11435666" y="8010143"/>
            <a:ext cx="1904618" cy="3716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Limit switches</a:t>
            </a:r>
          </a:p>
        </p:txBody>
      </p:sp>
      <p:sp>
        <p:nvSpPr>
          <p:cNvPr id="1824" name="Gear operated"/>
          <p:cNvSpPr txBox="1"/>
          <p:nvPr/>
        </p:nvSpPr>
        <p:spPr>
          <a:xfrm>
            <a:off x="12352740" y="4875437"/>
            <a:ext cx="1875186" cy="3716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Gear operated</a:t>
            </a:r>
          </a:p>
        </p:txBody>
      </p:sp>
      <p:pic>
        <p:nvPicPr>
          <p:cNvPr id="1825" name="Globe Valves, Position Indicator.pdf" descr="Globe Valves, Position Indicator.pdf"/>
          <p:cNvPicPr>
            <a:picLocks noChangeAspect="1"/>
          </p:cNvPicPr>
          <p:nvPr/>
        </p:nvPicPr>
        <p:blipFill>
          <a:blip r:embed="rId3">
            <a:extLst/>
          </a:blip>
          <a:stretch>
            <a:fillRect/>
          </a:stretch>
        </p:blipFill>
        <p:spPr>
          <a:xfrm>
            <a:off x="19515818" y="5952895"/>
            <a:ext cx="2438724" cy="1841501"/>
          </a:xfrm>
          <a:prstGeom prst="rect">
            <a:avLst/>
          </a:prstGeom>
          <a:ln w="12700">
            <a:miter lim="400000"/>
          </a:ln>
        </p:spPr>
      </p:pic>
      <p:pic>
        <p:nvPicPr>
          <p:cNvPr id="1826" name="Globe Valves, Limith Switches.pdf" descr="Globe Valves, Limith Switches.pdf"/>
          <p:cNvPicPr>
            <a:picLocks noChangeAspect="1"/>
          </p:cNvPicPr>
          <p:nvPr/>
        </p:nvPicPr>
        <p:blipFill>
          <a:blip r:embed="rId4">
            <a:extLst/>
          </a:blip>
          <a:stretch>
            <a:fillRect/>
          </a:stretch>
        </p:blipFill>
        <p:spPr>
          <a:xfrm>
            <a:off x="11523195" y="5911337"/>
            <a:ext cx="2212210" cy="1841501"/>
          </a:xfrm>
          <a:prstGeom prst="rect">
            <a:avLst/>
          </a:prstGeom>
          <a:ln w="12700">
            <a:miter lim="400000"/>
          </a:ln>
        </p:spPr>
      </p:pic>
      <p:pic>
        <p:nvPicPr>
          <p:cNvPr id="1827" name="Globe Valves, Inside screw rising stem (ISRS).pdf" descr="Globe Valves, Inside screw rising stem (ISRS).pdf"/>
          <p:cNvPicPr>
            <a:picLocks noChangeAspect="1"/>
          </p:cNvPicPr>
          <p:nvPr/>
        </p:nvPicPr>
        <p:blipFill>
          <a:blip r:embed="rId5">
            <a:extLst/>
          </a:blip>
          <a:srcRect/>
          <a:stretch>
            <a:fillRect/>
          </a:stretch>
        </p:blipFill>
        <p:spPr>
          <a:xfrm>
            <a:off x="14929834" y="9113870"/>
            <a:ext cx="1343925" cy="1905001"/>
          </a:xfrm>
          <a:prstGeom prst="rect">
            <a:avLst/>
          </a:prstGeom>
          <a:ln w="12700">
            <a:miter lim="400000"/>
          </a:ln>
        </p:spPr>
      </p:pic>
      <p:sp>
        <p:nvSpPr>
          <p:cNvPr id="1828" name="Inside screw rising stem (ISRS)"/>
          <p:cNvSpPr txBox="1"/>
          <p:nvPr/>
        </p:nvSpPr>
        <p:spPr>
          <a:xfrm>
            <a:off x="14454582" y="11066153"/>
            <a:ext cx="2363919" cy="6891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lgn="ctr" defTabSz="587022">
              <a:defRPr sz="2100" b="1">
                <a:solidFill>
                  <a:srgbClr val="53585F"/>
                </a:solidFill>
                <a:latin typeface="+mn-lt"/>
                <a:ea typeface="+mn-ea"/>
                <a:cs typeface="+mn-cs"/>
                <a:sym typeface="Helvetica"/>
              </a:defRPr>
            </a:pPr>
            <a:r>
              <a:t>Inside screw</a:t>
            </a:r>
            <a:br/>
            <a:r>
              <a:t>rising stem (ISRS)</a:t>
            </a:r>
          </a:p>
        </p:txBody>
      </p:sp>
      <p:sp>
        <p:nvSpPr>
          <p:cNvPr id="1829" name="Shape"/>
          <p:cNvSpPr/>
          <p:nvPr/>
        </p:nvSpPr>
        <p:spPr>
          <a:xfrm>
            <a:off x="4980092" y="4188075"/>
            <a:ext cx="841538" cy="8415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rgbClr val="53585F"/>
          </a:solidFill>
          <a:ln w="12700">
            <a:miter lim="400000"/>
          </a:ln>
        </p:spPr>
        <p:txBody>
          <a:bodyPr lIns="38100" tIns="38100" rIns="38100" bIns="38100" anchor="ct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830" name="Chain operated, Globe and Gate Valves.pdf" descr="Chain operated, Globe and Gate Valves.pdf"/>
          <p:cNvPicPr>
            <a:picLocks noChangeAspect="1"/>
          </p:cNvPicPr>
          <p:nvPr/>
        </p:nvPicPr>
        <p:blipFill>
          <a:blip r:embed="rId6">
            <a:extLst/>
          </a:blip>
          <a:stretch>
            <a:fillRect/>
          </a:stretch>
        </p:blipFill>
        <p:spPr>
          <a:xfrm>
            <a:off x="8401813" y="5942400"/>
            <a:ext cx="511050" cy="1841501"/>
          </a:xfrm>
          <a:prstGeom prst="rect">
            <a:avLst/>
          </a:prstGeom>
          <a:ln w="12700">
            <a:miter lim="400000"/>
          </a:ln>
        </p:spPr>
      </p:pic>
      <p:sp>
        <p:nvSpPr>
          <p:cNvPr id="1831" name="Chain operated"/>
          <p:cNvSpPr txBox="1"/>
          <p:nvPr/>
        </p:nvSpPr>
        <p:spPr>
          <a:xfrm>
            <a:off x="7409005" y="8010143"/>
            <a:ext cx="2008146" cy="3716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Chain operated</a:t>
            </a:r>
          </a:p>
        </p:txBody>
      </p:sp>
      <p:pic>
        <p:nvPicPr>
          <p:cNvPr id="1832" name="Gear operated, Globe and Gate Valves.pdf" descr="Gear operated, Globe and Gate Valves.pdf"/>
          <p:cNvPicPr>
            <a:picLocks noChangeAspect="1"/>
          </p:cNvPicPr>
          <p:nvPr/>
        </p:nvPicPr>
        <p:blipFill>
          <a:blip r:embed="rId7">
            <a:extLst/>
          </a:blip>
          <a:stretch>
            <a:fillRect/>
          </a:stretch>
        </p:blipFill>
        <p:spPr>
          <a:xfrm>
            <a:off x="12675389" y="2883155"/>
            <a:ext cx="1423385" cy="1905001"/>
          </a:xfrm>
          <a:prstGeom prst="rect">
            <a:avLst/>
          </a:prstGeom>
          <a:ln w="12700">
            <a:miter lim="400000"/>
          </a:ln>
        </p:spPr>
      </p:pic>
      <p:pic>
        <p:nvPicPr>
          <p:cNvPr id="1833" name="Globe and Gate Valves, Extended stem.pdf" descr="Globe and Gate Valves, Extended stem.pdf"/>
          <p:cNvPicPr>
            <a:picLocks noChangeAspect="1"/>
          </p:cNvPicPr>
          <p:nvPr/>
        </p:nvPicPr>
        <p:blipFill>
          <a:blip r:embed="rId8">
            <a:extLst/>
          </a:blip>
          <a:srcRect/>
          <a:stretch>
            <a:fillRect/>
          </a:stretch>
        </p:blipFill>
        <p:spPr>
          <a:xfrm>
            <a:off x="16800467" y="2846477"/>
            <a:ext cx="1232238" cy="1905001"/>
          </a:xfrm>
          <a:prstGeom prst="rect">
            <a:avLst/>
          </a:prstGeom>
          <a:ln w="12700">
            <a:miter lim="400000"/>
          </a:ln>
        </p:spPr>
      </p:pic>
      <p:pic>
        <p:nvPicPr>
          <p:cNvPr id="1834" name="Globe and Gate Valves, Extended bonnet.pdf" descr="Globe and Gate Valves, Extended bonnet.pdf"/>
          <p:cNvPicPr>
            <a:picLocks noChangeAspect="1"/>
          </p:cNvPicPr>
          <p:nvPr/>
        </p:nvPicPr>
        <p:blipFill>
          <a:blip r:embed="rId9">
            <a:extLst/>
          </a:blip>
          <a:stretch>
            <a:fillRect/>
          </a:stretch>
        </p:blipFill>
        <p:spPr>
          <a:xfrm>
            <a:off x="20714010" y="2858849"/>
            <a:ext cx="1443638" cy="1905001"/>
          </a:xfrm>
          <a:prstGeom prst="rect">
            <a:avLst/>
          </a:prstGeom>
          <a:ln w="12700">
            <a:miter lim="400000"/>
          </a:ln>
        </p:spPr>
      </p:pic>
      <p:sp>
        <p:nvSpPr>
          <p:cNvPr id="1835" name="Shape"/>
          <p:cNvSpPr/>
          <p:nvPr/>
        </p:nvSpPr>
        <p:spPr>
          <a:xfrm>
            <a:off x="11063270" y="2408215"/>
            <a:ext cx="4824224"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36" name="Shape"/>
          <p:cNvSpPr/>
          <p:nvPr/>
        </p:nvSpPr>
        <p:spPr>
          <a:xfrm>
            <a:off x="6245736" y="5584480"/>
            <a:ext cx="4824224" cy="3176264"/>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37" name="Shape"/>
          <p:cNvSpPr/>
          <p:nvPr/>
        </p:nvSpPr>
        <p:spPr>
          <a:xfrm>
            <a:off x="10174270" y="5584480"/>
            <a:ext cx="4824224" cy="3176264"/>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38" name="Shape"/>
          <p:cNvSpPr/>
          <p:nvPr/>
        </p:nvSpPr>
        <p:spPr>
          <a:xfrm>
            <a:off x="9289504" y="8760743"/>
            <a:ext cx="4824223"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39" name="Shape"/>
          <p:cNvSpPr/>
          <p:nvPr/>
        </p:nvSpPr>
        <p:spPr>
          <a:xfrm>
            <a:off x="5354663" y="8760743"/>
            <a:ext cx="4824223"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40" name="Shape"/>
          <p:cNvSpPr/>
          <p:nvPr/>
        </p:nvSpPr>
        <p:spPr>
          <a:xfrm>
            <a:off x="1417493" y="8769646"/>
            <a:ext cx="4824224"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pic>
        <p:nvPicPr>
          <p:cNvPr id="1841" name="Electric actuator, Globe and Gate Valves.pdf" descr="Electric actuator, Globe and Gate Valves.pdf"/>
          <p:cNvPicPr>
            <a:picLocks noChangeAspect="1"/>
          </p:cNvPicPr>
          <p:nvPr/>
        </p:nvPicPr>
        <p:blipFill>
          <a:blip r:embed="rId10">
            <a:extLst/>
          </a:blip>
          <a:stretch>
            <a:fillRect/>
          </a:stretch>
        </p:blipFill>
        <p:spPr>
          <a:xfrm>
            <a:off x="2477027" y="9171314"/>
            <a:ext cx="2070118" cy="1905001"/>
          </a:xfrm>
          <a:prstGeom prst="rect">
            <a:avLst/>
          </a:prstGeom>
          <a:ln w="12700">
            <a:miter lim="400000"/>
          </a:ln>
        </p:spPr>
      </p:pic>
      <p:sp>
        <p:nvSpPr>
          <p:cNvPr id="1842" name="Electric actuator"/>
          <p:cNvSpPr txBox="1"/>
          <p:nvPr/>
        </p:nvSpPr>
        <p:spPr>
          <a:xfrm>
            <a:off x="2431987" y="11252901"/>
            <a:ext cx="2156863" cy="3716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Electric actuator</a:t>
            </a:r>
          </a:p>
        </p:txBody>
      </p:sp>
      <p:pic>
        <p:nvPicPr>
          <p:cNvPr id="1843" name="Hydraulic actuator, Globe and Gate Valves.pdf" descr="Hydraulic actuator, Globe and Gate Valves.pdf"/>
          <p:cNvPicPr>
            <a:picLocks noChangeAspect="1"/>
          </p:cNvPicPr>
          <p:nvPr/>
        </p:nvPicPr>
        <p:blipFill>
          <a:blip r:embed="rId11">
            <a:extLst/>
          </a:blip>
          <a:stretch>
            <a:fillRect/>
          </a:stretch>
        </p:blipFill>
        <p:spPr>
          <a:xfrm>
            <a:off x="6967761" y="9171314"/>
            <a:ext cx="940794" cy="1905001"/>
          </a:xfrm>
          <a:prstGeom prst="rect">
            <a:avLst/>
          </a:prstGeom>
          <a:ln w="12700">
            <a:miter lim="400000"/>
          </a:ln>
        </p:spPr>
      </p:pic>
      <p:sp>
        <p:nvSpPr>
          <p:cNvPr id="1844" name="Hydraulic actuator"/>
          <p:cNvSpPr txBox="1"/>
          <p:nvPr/>
        </p:nvSpPr>
        <p:spPr>
          <a:xfrm>
            <a:off x="6321367" y="11252901"/>
            <a:ext cx="2408586" cy="3716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Hydraulic actuator</a:t>
            </a:r>
          </a:p>
        </p:txBody>
      </p:sp>
      <p:pic>
        <p:nvPicPr>
          <p:cNvPr id="1845" name="Pneumatic actuator, Globe and Gate Valves.pdf" descr="Pneumatic actuator, Globe and Gate Valves.pdf"/>
          <p:cNvPicPr>
            <a:picLocks noChangeAspect="1"/>
          </p:cNvPicPr>
          <p:nvPr/>
        </p:nvPicPr>
        <p:blipFill>
          <a:blip r:embed="rId12">
            <a:extLst/>
          </a:blip>
          <a:stretch>
            <a:fillRect/>
          </a:stretch>
        </p:blipFill>
        <p:spPr>
          <a:xfrm>
            <a:off x="10868434" y="9171314"/>
            <a:ext cx="1260669" cy="1905001"/>
          </a:xfrm>
          <a:prstGeom prst="rect">
            <a:avLst/>
          </a:prstGeom>
          <a:ln w="12700">
            <a:miter lim="400000"/>
          </a:ln>
        </p:spPr>
      </p:pic>
      <p:sp>
        <p:nvSpPr>
          <p:cNvPr id="1846" name="Pneumatic actuator"/>
          <p:cNvSpPr txBox="1"/>
          <p:nvPr/>
        </p:nvSpPr>
        <p:spPr>
          <a:xfrm>
            <a:off x="10269933" y="11252901"/>
            <a:ext cx="2541936" cy="3716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Pneumatic actuator</a:t>
            </a:r>
          </a:p>
        </p:txBody>
      </p:sp>
      <p:sp>
        <p:nvSpPr>
          <p:cNvPr id="1847" name="Spring loaded stuffing box"/>
          <p:cNvSpPr txBox="1"/>
          <p:nvPr/>
        </p:nvSpPr>
        <p:spPr>
          <a:xfrm>
            <a:off x="18365082" y="11094151"/>
            <a:ext cx="2412604" cy="68918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Spring loaded stuffing box</a:t>
            </a:r>
          </a:p>
        </p:txBody>
      </p:sp>
      <p:pic>
        <p:nvPicPr>
          <p:cNvPr id="1848" name="Globe and Gate Valves, Spring loaded stuffing box.pdf" descr="Globe and Gate Valves, Spring loaded stuffing box.pdf"/>
          <p:cNvPicPr>
            <a:picLocks noChangeAspect="1"/>
          </p:cNvPicPr>
          <p:nvPr/>
        </p:nvPicPr>
        <p:blipFill>
          <a:blip r:embed="rId13">
            <a:extLst/>
          </a:blip>
          <a:stretch>
            <a:fillRect/>
          </a:stretch>
        </p:blipFill>
        <p:spPr>
          <a:xfrm>
            <a:off x="18699774" y="9171314"/>
            <a:ext cx="1904992" cy="1905001"/>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 name="Shape"/>
          <p:cNvSpPr/>
          <p:nvPr/>
        </p:nvSpPr>
        <p:spPr>
          <a:xfrm>
            <a:off x="7134736" y="2408215"/>
            <a:ext cx="4824224"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51" name="Shape"/>
          <p:cNvSpPr/>
          <p:nvPr/>
        </p:nvSpPr>
        <p:spPr>
          <a:xfrm>
            <a:off x="11063270" y="2408215"/>
            <a:ext cx="4824224"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52" name="Shape"/>
          <p:cNvSpPr/>
          <p:nvPr/>
        </p:nvSpPr>
        <p:spPr>
          <a:xfrm>
            <a:off x="6245736" y="5584480"/>
            <a:ext cx="4824224" cy="3176264"/>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53" name="Shape"/>
          <p:cNvSpPr/>
          <p:nvPr/>
        </p:nvSpPr>
        <p:spPr>
          <a:xfrm>
            <a:off x="10174270" y="5584480"/>
            <a:ext cx="4824224" cy="3176264"/>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54" name="Shape"/>
          <p:cNvSpPr/>
          <p:nvPr/>
        </p:nvSpPr>
        <p:spPr>
          <a:xfrm>
            <a:off x="9289504" y="8760743"/>
            <a:ext cx="4824223"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55" name="Shape"/>
          <p:cNvSpPr/>
          <p:nvPr/>
        </p:nvSpPr>
        <p:spPr>
          <a:xfrm>
            <a:off x="5354663" y="8760743"/>
            <a:ext cx="4824223"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56" name="Shape"/>
          <p:cNvSpPr/>
          <p:nvPr/>
        </p:nvSpPr>
        <p:spPr>
          <a:xfrm>
            <a:off x="2308567" y="5580683"/>
            <a:ext cx="4824223"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57" name="Shape"/>
          <p:cNvSpPr/>
          <p:nvPr/>
        </p:nvSpPr>
        <p:spPr>
          <a:xfrm>
            <a:off x="1417493" y="8769646"/>
            <a:ext cx="4824224" cy="3176265"/>
          </a:xfrm>
          <a:custGeom>
            <a:avLst/>
            <a:gdLst/>
            <a:ahLst/>
            <a:cxnLst>
              <a:cxn ang="0">
                <a:pos x="wd2" y="hd2"/>
              </a:cxn>
              <a:cxn ang="5400000">
                <a:pos x="wd2" y="hd2"/>
              </a:cxn>
              <a:cxn ang="10800000">
                <a:pos x="wd2" y="hd2"/>
              </a:cxn>
              <a:cxn ang="16200000">
                <a:pos x="wd2" y="hd2"/>
              </a:cxn>
            </a:cxnLst>
            <a:rect l="0" t="0" r="r" b="b"/>
            <a:pathLst>
              <a:path w="21600" h="21600" extrusionOk="0">
                <a:moveTo>
                  <a:pt x="3980" y="0"/>
                </a:moveTo>
                <a:lnTo>
                  <a:pt x="21600" y="0"/>
                </a:lnTo>
                <a:lnTo>
                  <a:pt x="17620" y="21600"/>
                </a:lnTo>
                <a:lnTo>
                  <a:pt x="0" y="21600"/>
                </a:lnTo>
                <a:lnTo>
                  <a:pt x="3980" y="0"/>
                </a:lnTo>
                <a:close/>
              </a:path>
            </a:pathLst>
          </a:custGeom>
          <a:ln w="25400">
            <a:solidFill>
              <a:srgbClr val="DCDEE0"/>
            </a:solidFill>
            <a:miter lim="400000"/>
          </a:ln>
        </p:spPr>
        <p:txBody>
          <a:bodyPr lIns="50800" tIns="50800" rIns="50800" bIns="50800" anchor="ctr"/>
          <a:lstStyle/>
          <a:p>
            <a:pPr>
              <a:defRPr sz="3600" b="1">
                <a:latin typeface="+mn-lt"/>
                <a:ea typeface="+mn-ea"/>
                <a:cs typeface="+mn-cs"/>
                <a:sym typeface="Helvetica"/>
              </a:defRPr>
            </a:pPr>
            <a:endParaRPr/>
          </a:p>
        </p:txBody>
      </p:sp>
      <p:sp>
        <p:nvSpPr>
          <p:cNvPr id="1858" name="Optional Execution"/>
          <p:cNvSpPr txBox="1">
            <a:spLocks noGrp="1"/>
          </p:cNvSpPr>
          <p:nvPr>
            <p:ph type="title"/>
          </p:nvPr>
        </p:nvSpPr>
        <p:spPr>
          <a:prstGeom prst="rect">
            <a:avLst/>
          </a:prstGeom>
        </p:spPr>
        <p:txBody>
          <a:bodyPr/>
          <a:lstStyle>
            <a:lvl1pPr>
              <a:defRPr sz="8000" spc="-239" baseline="12500"/>
            </a:lvl1pPr>
          </a:lstStyle>
          <a:p>
            <a:r>
              <a:rPr sz="12000" dirty="0"/>
              <a:t>Optional Execution</a:t>
            </a:r>
          </a:p>
        </p:txBody>
      </p:sp>
      <p:pic>
        <p:nvPicPr>
          <p:cNvPr id="1859" name="Gate valves, Solid Wedge.pdf" descr="Gate valves, Solid Wedge.pdf"/>
          <p:cNvPicPr>
            <a:picLocks noChangeAspect="1"/>
          </p:cNvPicPr>
          <p:nvPr/>
        </p:nvPicPr>
        <p:blipFill>
          <a:blip r:embed="rId2">
            <a:extLst/>
          </a:blip>
          <a:srcRect/>
          <a:stretch>
            <a:fillRect/>
          </a:stretch>
        </p:blipFill>
        <p:spPr>
          <a:xfrm>
            <a:off x="7732779" y="5937250"/>
            <a:ext cx="1841501" cy="1841500"/>
          </a:xfrm>
          <a:prstGeom prst="rect">
            <a:avLst/>
          </a:prstGeom>
          <a:ln w="12700">
            <a:miter lim="400000"/>
          </a:ln>
        </p:spPr>
      </p:pic>
      <p:pic>
        <p:nvPicPr>
          <p:cNvPr id="1860" name="Gate valves, Two piece split wedge.pdf" descr="Gate valves, Two piece split wedge.pdf"/>
          <p:cNvPicPr>
            <a:picLocks noChangeAspect="1"/>
          </p:cNvPicPr>
          <p:nvPr/>
        </p:nvPicPr>
        <p:blipFill>
          <a:blip r:embed="rId3">
            <a:extLst/>
          </a:blip>
          <a:stretch>
            <a:fillRect/>
          </a:stretch>
        </p:blipFill>
        <p:spPr>
          <a:xfrm>
            <a:off x="8492934" y="2636408"/>
            <a:ext cx="1905001" cy="1905001"/>
          </a:xfrm>
          <a:prstGeom prst="rect">
            <a:avLst/>
          </a:prstGeom>
          <a:ln w="12700">
            <a:miter lim="400000"/>
          </a:ln>
        </p:spPr>
      </p:pic>
      <p:pic>
        <p:nvPicPr>
          <p:cNvPr id="1861" name="Gate Valves, Locking Device.pdf" descr="Gate Valves, Locking Device.pdf"/>
          <p:cNvPicPr>
            <a:picLocks noChangeAspect="1"/>
          </p:cNvPicPr>
          <p:nvPr/>
        </p:nvPicPr>
        <p:blipFill>
          <a:blip r:embed="rId4">
            <a:extLst/>
          </a:blip>
          <a:stretch>
            <a:fillRect/>
          </a:stretch>
        </p:blipFill>
        <p:spPr>
          <a:xfrm>
            <a:off x="15165334" y="6154539"/>
            <a:ext cx="2794001" cy="1407060"/>
          </a:xfrm>
          <a:prstGeom prst="rect">
            <a:avLst/>
          </a:prstGeom>
          <a:ln w="12700">
            <a:miter lim="400000"/>
          </a:ln>
        </p:spPr>
      </p:pic>
      <p:sp>
        <p:nvSpPr>
          <p:cNvPr id="1862" name="Locking device"/>
          <p:cNvSpPr txBox="1"/>
          <p:nvPr/>
        </p:nvSpPr>
        <p:spPr>
          <a:xfrm>
            <a:off x="15371011" y="8067252"/>
            <a:ext cx="1993691" cy="3716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Locking device</a:t>
            </a:r>
          </a:p>
        </p:txBody>
      </p:sp>
      <p:sp>
        <p:nvSpPr>
          <p:cNvPr id="1863" name="Position indicator"/>
          <p:cNvSpPr txBox="1"/>
          <p:nvPr/>
        </p:nvSpPr>
        <p:spPr>
          <a:xfrm>
            <a:off x="19243969" y="8067252"/>
            <a:ext cx="2319122" cy="3716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Position indicator</a:t>
            </a:r>
          </a:p>
        </p:txBody>
      </p:sp>
      <p:sp>
        <p:nvSpPr>
          <p:cNvPr id="1864" name="Limit switches"/>
          <p:cNvSpPr txBox="1"/>
          <p:nvPr/>
        </p:nvSpPr>
        <p:spPr>
          <a:xfrm>
            <a:off x="11379875" y="8067252"/>
            <a:ext cx="1904617" cy="3716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Limit switches</a:t>
            </a:r>
          </a:p>
        </p:txBody>
      </p:sp>
      <p:sp>
        <p:nvSpPr>
          <p:cNvPr id="1865" name="Spring loaded stuffing box"/>
          <p:cNvSpPr txBox="1"/>
          <p:nvPr/>
        </p:nvSpPr>
        <p:spPr>
          <a:xfrm>
            <a:off x="18365082" y="11094151"/>
            <a:ext cx="2412604" cy="68918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Spring loaded stuffing box</a:t>
            </a:r>
          </a:p>
        </p:txBody>
      </p:sp>
      <p:pic>
        <p:nvPicPr>
          <p:cNvPr id="1866" name="Gate Valves, Position Indicator.pdf" descr="Gate Valves, Position Indicator.pdf"/>
          <p:cNvPicPr>
            <a:picLocks noChangeAspect="1"/>
          </p:cNvPicPr>
          <p:nvPr/>
        </p:nvPicPr>
        <p:blipFill>
          <a:blip r:embed="rId5">
            <a:extLst/>
          </a:blip>
          <a:stretch>
            <a:fillRect/>
          </a:stretch>
        </p:blipFill>
        <p:spPr>
          <a:xfrm>
            <a:off x="19059149" y="6219428"/>
            <a:ext cx="2794001" cy="1253626"/>
          </a:xfrm>
          <a:prstGeom prst="rect">
            <a:avLst/>
          </a:prstGeom>
          <a:ln w="12700">
            <a:miter lim="400000"/>
          </a:ln>
        </p:spPr>
      </p:pic>
      <p:pic>
        <p:nvPicPr>
          <p:cNvPr id="1867" name="Gate Valves, Limit Switches.pdf" descr="Gate Valves, Limit Switches.pdf"/>
          <p:cNvPicPr>
            <a:picLocks noChangeAspect="1"/>
          </p:cNvPicPr>
          <p:nvPr/>
        </p:nvPicPr>
        <p:blipFill>
          <a:blip r:embed="rId6">
            <a:extLst/>
          </a:blip>
          <a:srcRect r="1"/>
          <a:stretch>
            <a:fillRect/>
          </a:stretch>
        </p:blipFill>
        <p:spPr>
          <a:xfrm>
            <a:off x="11799106" y="5847966"/>
            <a:ext cx="2012049" cy="1841501"/>
          </a:xfrm>
          <a:prstGeom prst="rect">
            <a:avLst/>
          </a:prstGeom>
          <a:ln w="12700">
            <a:miter lim="400000"/>
          </a:ln>
        </p:spPr>
      </p:pic>
      <p:pic>
        <p:nvPicPr>
          <p:cNvPr id="1868" name="Globe and Gate Valves, Spring loaded stuffing box.pdf" descr="Globe and Gate Valves, Spring loaded stuffing box.pdf"/>
          <p:cNvPicPr>
            <a:picLocks noChangeAspect="1"/>
          </p:cNvPicPr>
          <p:nvPr/>
        </p:nvPicPr>
        <p:blipFill>
          <a:blip r:embed="rId7">
            <a:extLst/>
          </a:blip>
          <a:stretch>
            <a:fillRect/>
          </a:stretch>
        </p:blipFill>
        <p:spPr>
          <a:xfrm>
            <a:off x="18699774" y="9171314"/>
            <a:ext cx="1904992" cy="1905001"/>
          </a:xfrm>
          <a:prstGeom prst="rect">
            <a:avLst/>
          </a:prstGeom>
          <a:ln w="12700">
            <a:miter lim="400000"/>
          </a:ln>
        </p:spPr>
      </p:pic>
      <p:pic>
        <p:nvPicPr>
          <p:cNvPr id="1869" name="Overpressure safety device, Gate Valve.pdf" descr="Overpressure safety device, Gate Valve.pdf"/>
          <p:cNvPicPr>
            <a:picLocks noChangeAspect="1"/>
          </p:cNvPicPr>
          <p:nvPr/>
        </p:nvPicPr>
        <p:blipFill>
          <a:blip r:embed="rId8">
            <a:extLst/>
          </a:blip>
          <a:stretch>
            <a:fillRect/>
          </a:stretch>
        </p:blipFill>
        <p:spPr>
          <a:xfrm>
            <a:off x="14695929" y="9171314"/>
            <a:ext cx="1851904" cy="1905001"/>
          </a:xfrm>
          <a:prstGeom prst="rect">
            <a:avLst/>
          </a:prstGeom>
          <a:ln w="12700">
            <a:miter lim="400000"/>
          </a:ln>
        </p:spPr>
      </p:pic>
      <p:sp>
        <p:nvSpPr>
          <p:cNvPr id="1870" name="Overpressure safety device"/>
          <p:cNvSpPr txBox="1"/>
          <p:nvPr/>
        </p:nvSpPr>
        <p:spPr>
          <a:xfrm>
            <a:off x="14349840" y="11094151"/>
            <a:ext cx="2412604" cy="68918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algn="ctr" defTabSz="587022">
              <a:defRPr sz="2100" b="1">
                <a:solidFill>
                  <a:srgbClr val="53585F"/>
                </a:solidFill>
                <a:latin typeface="+mn-lt"/>
                <a:ea typeface="+mn-ea"/>
                <a:cs typeface="+mn-cs"/>
                <a:sym typeface="Helvetica"/>
              </a:defRPr>
            </a:pPr>
            <a:r>
              <a:t>Overpressure</a:t>
            </a:r>
            <a:br/>
            <a:r>
              <a:t>safety device</a:t>
            </a:r>
          </a:p>
        </p:txBody>
      </p:sp>
      <p:sp>
        <p:nvSpPr>
          <p:cNvPr id="1871" name="2 piece split wedge"/>
          <p:cNvSpPr txBox="1"/>
          <p:nvPr/>
        </p:nvSpPr>
        <p:spPr>
          <a:xfrm>
            <a:off x="7929523" y="4923137"/>
            <a:ext cx="2600815" cy="37168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2 piece split wedge</a:t>
            </a:r>
          </a:p>
        </p:txBody>
      </p:sp>
      <p:sp>
        <p:nvSpPr>
          <p:cNvPr id="1872" name="Solid wedge"/>
          <p:cNvSpPr txBox="1"/>
          <p:nvPr/>
        </p:nvSpPr>
        <p:spPr>
          <a:xfrm>
            <a:off x="7485105" y="8067252"/>
            <a:ext cx="1622811" cy="3716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Solid wedge</a:t>
            </a:r>
          </a:p>
        </p:txBody>
      </p:sp>
      <p:pic>
        <p:nvPicPr>
          <p:cNvPr id="1873" name="Chain operated, Globe and Gate Valves.pdf" descr="Chain operated, Globe and Gate Valves.pdf"/>
          <p:cNvPicPr>
            <a:picLocks noChangeAspect="1"/>
          </p:cNvPicPr>
          <p:nvPr/>
        </p:nvPicPr>
        <p:blipFill>
          <a:blip r:embed="rId9">
            <a:extLst/>
          </a:blip>
          <a:stretch>
            <a:fillRect/>
          </a:stretch>
        </p:blipFill>
        <p:spPr>
          <a:xfrm>
            <a:off x="4198773" y="5905867"/>
            <a:ext cx="511051" cy="1841501"/>
          </a:xfrm>
          <a:prstGeom prst="rect">
            <a:avLst/>
          </a:prstGeom>
          <a:ln w="12700">
            <a:miter lim="400000"/>
          </a:ln>
        </p:spPr>
      </p:pic>
      <p:sp>
        <p:nvSpPr>
          <p:cNvPr id="1874" name="Chain operated"/>
          <p:cNvSpPr txBox="1"/>
          <p:nvPr/>
        </p:nvSpPr>
        <p:spPr>
          <a:xfrm>
            <a:off x="3256765" y="8067252"/>
            <a:ext cx="2008146" cy="3716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Chain operated</a:t>
            </a:r>
          </a:p>
        </p:txBody>
      </p:sp>
      <p:pic>
        <p:nvPicPr>
          <p:cNvPr id="1875" name="Electric actuator, Globe and Gate Valves.pdf" descr="Electric actuator, Globe and Gate Valves.pdf"/>
          <p:cNvPicPr>
            <a:picLocks noChangeAspect="1"/>
          </p:cNvPicPr>
          <p:nvPr/>
        </p:nvPicPr>
        <p:blipFill>
          <a:blip r:embed="rId10">
            <a:extLst/>
          </a:blip>
          <a:stretch>
            <a:fillRect/>
          </a:stretch>
        </p:blipFill>
        <p:spPr>
          <a:xfrm>
            <a:off x="2477027" y="9171314"/>
            <a:ext cx="2070118" cy="1905001"/>
          </a:xfrm>
          <a:prstGeom prst="rect">
            <a:avLst/>
          </a:prstGeom>
          <a:ln w="12700">
            <a:miter lim="400000"/>
          </a:ln>
        </p:spPr>
      </p:pic>
      <p:sp>
        <p:nvSpPr>
          <p:cNvPr id="1876" name="Electric actuator"/>
          <p:cNvSpPr txBox="1"/>
          <p:nvPr/>
        </p:nvSpPr>
        <p:spPr>
          <a:xfrm>
            <a:off x="2431987" y="11252901"/>
            <a:ext cx="2156863" cy="3716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Electric actuator</a:t>
            </a:r>
          </a:p>
        </p:txBody>
      </p:sp>
      <p:pic>
        <p:nvPicPr>
          <p:cNvPr id="1877" name="Hydraulic actuator, Globe and Gate Valves.pdf" descr="Hydraulic actuator, Globe and Gate Valves.pdf"/>
          <p:cNvPicPr>
            <a:picLocks noChangeAspect="1"/>
          </p:cNvPicPr>
          <p:nvPr/>
        </p:nvPicPr>
        <p:blipFill>
          <a:blip r:embed="rId11">
            <a:extLst/>
          </a:blip>
          <a:stretch>
            <a:fillRect/>
          </a:stretch>
        </p:blipFill>
        <p:spPr>
          <a:xfrm>
            <a:off x="6967761" y="9171314"/>
            <a:ext cx="940794" cy="1905001"/>
          </a:xfrm>
          <a:prstGeom prst="rect">
            <a:avLst/>
          </a:prstGeom>
          <a:ln w="12700">
            <a:miter lim="400000"/>
          </a:ln>
        </p:spPr>
      </p:pic>
      <p:sp>
        <p:nvSpPr>
          <p:cNvPr id="1878" name="Hydraulic actuator"/>
          <p:cNvSpPr txBox="1"/>
          <p:nvPr/>
        </p:nvSpPr>
        <p:spPr>
          <a:xfrm>
            <a:off x="6321367" y="11252901"/>
            <a:ext cx="2408586" cy="3716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Hydraulic actuator</a:t>
            </a:r>
          </a:p>
        </p:txBody>
      </p:sp>
      <p:pic>
        <p:nvPicPr>
          <p:cNvPr id="1879" name="Pneumatic actuator, Globe and Gate Valves.pdf" descr="Pneumatic actuator, Globe and Gate Valves.pdf"/>
          <p:cNvPicPr>
            <a:picLocks noChangeAspect="1"/>
          </p:cNvPicPr>
          <p:nvPr/>
        </p:nvPicPr>
        <p:blipFill>
          <a:blip r:embed="rId12">
            <a:extLst/>
          </a:blip>
          <a:stretch>
            <a:fillRect/>
          </a:stretch>
        </p:blipFill>
        <p:spPr>
          <a:xfrm>
            <a:off x="10868434" y="9171314"/>
            <a:ext cx="1260669" cy="1905001"/>
          </a:xfrm>
          <a:prstGeom prst="rect">
            <a:avLst/>
          </a:prstGeom>
          <a:ln w="12700">
            <a:miter lim="400000"/>
          </a:ln>
        </p:spPr>
      </p:pic>
      <p:sp>
        <p:nvSpPr>
          <p:cNvPr id="1880" name="Pneumatic actuator"/>
          <p:cNvSpPr txBox="1"/>
          <p:nvPr/>
        </p:nvSpPr>
        <p:spPr>
          <a:xfrm>
            <a:off x="10269933" y="11252901"/>
            <a:ext cx="2541936" cy="3716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Pneumatic actuator</a:t>
            </a:r>
          </a:p>
        </p:txBody>
      </p:sp>
      <p:sp>
        <p:nvSpPr>
          <p:cNvPr id="1881" name="Gate Valves"/>
          <p:cNvSpPr txBox="1"/>
          <p:nvPr/>
        </p:nvSpPr>
        <p:spPr>
          <a:xfrm>
            <a:off x="1962492" y="4308700"/>
            <a:ext cx="2634396" cy="6002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defRPr sz="3600" b="1">
                <a:latin typeface="+mn-lt"/>
                <a:ea typeface="+mn-ea"/>
                <a:cs typeface="+mn-cs"/>
                <a:sym typeface="Helvetica"/>
              </a:defRPr>
            </a:lvl1pPr>
          </a:lstStyle>
          <a:p>
            <a:r>
              <a:t>Gate Valves</a:t>
            </a:r>
          </a:p>
        </p:txBody>
      </p:sp>
      <p:sp>
        <p:nvSpPr>
          <p:cNvPr id="1882" name="Shape"/>
          <p:cNvSpPr/>
          <p:nvPr/>
        </p:nvSpPr>
        <p:spPr>
          <a:xfrm>
            <a:off x="4980092" y="4188075"/>
            <a:ext cx="841538" cy="8415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rgbClr val="53585F"/>
          </a:solidFill>
          <a:ln w="12700">
            <a:miter lim="400000"/>
          </a:ln>
        </p:spPr>
        <p:txBody>
          <a:bodyPr lIns="38100" tIns="38100" rIns="38100" bIns="38100" anchor="ct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3" name="Extended bonnet"/>
          <p:cNvSpPr txBox="1"/>
          <p:nvPr/>
        </p:nvSpPr>
        <p:spPr>
          <a:xfrm>
            <a:off x="20230060" y="4875437"/>
            <a:ext cx="2230179" cy="3716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Extended bonnet</a:t>
            </a:r>
          </a:p>
        </p:txBody>
      </p:sp>
      <p:pic>
        <p:nvPicPr>
          <p:cNvPr id="1884" name="Globe and Gate Valves, Extended bonnet.pdf" descr="Globe and Gate Valves, Extended bonnet.pdf"/>
          <p:cNvPicPr>
            <a:picLocks noChangeAspect="1"/>
          </p:cNvPicPr>
          <p:nvPr/>
        </p:nvPicPr>
        <p:blipFill>
          <a:blip r:embed="rId13">
            <a:extLst/>
          </a:blip>
          <a:stretch>
            <a:fillRect/>
          </a:stretch>
        </p:blipFill>
        <p:spPr>
          <a:xfrm>
            <a:off x="20714010" y="2858849"/>
            <a:ext cx="1443638" cy="1905001"/>
          </a:xfrm>
          <a:prstGeom prst="rect">
            <a:avLst/>
          </a:prstGeom>
          <a:ln w="12700">
            <a:miter lim="400000"/>
          </a:ln>
        </p:spPr>
      </p:pic>
      <p:sp>
        <p:nvSpPr>
          <p:cNvPr id="1885" name="Extended stem"/>
          <p:cNvSpPr txBox="1"/>
          <p:nvPr/>
        </p:nvSpPr>
        <p:spPr>
          <a:xfrm>
            <a:off x="16322437" y="4875437"/>
            <a:ext cx="2188358" cy="37168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Extended stem</a:t>
            </a:r>
          </a:p>
        </p:txBody>
      </p:sp>
      <p:pic>
        <p:nvPicPr>
          <p:cNvPr id="1886" name="Globe and Gate Valves, Extended stem.pdf" descr="Globe and Gate Valves, Extended stem.pdf"/>
          <p:cNvPicPr>
            <a:picLocks noChangeAspect="1"/>
          </p:cNvPicPr>
          <p:nvPr/>
        </p:nvPicPr>
        <p:blipFill>
          <a:blip r:embed="rId14">
            <a:extLst/>
          </a:blip>
          <a:srcRect/>
          <a:stretch>
            <a:fillRect/>
          </a:stretch>
        </p:blipFill>
        <p:spPr>
          <a:xfrm>
            <a:off x="16800467" y="2846477"/>
            <a:ext cx="1232238" cy="1905001"/>
          </a:xfrm>
          <a:prstGeom prst="rect">
            <a:avLst/>
          </a:prstGeom>
          <a:ln w="12700">
            <a:miter lim="400000"/>
          </a:ln>
        </p:spPr>
      </p:pic>
      <p:sp>
        <p:nvSpPr>
          <p:cNvPr id="1887" name="Gear operated"/>
          <p:cNvSpPr txBox="1"/>
          <p:nvPr/>
        </p:nvSpPr>
        <p:spPr>
          <a:xfrm>
            <a:off x="12352740" y="4875437"/>
            <a:ext cx="1875186" cy="3716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2100" b="1">
                <a:solidFill>
                  <a:srgbClr val="53585F"/>
                </a:solidFill>
                <a:latin typeface="+mn-lt"/>
                <a:ea typeface="+mn-ea"/>
                <a:cs typeface="+mn-cs"/>
                <a:sym typeface="Helvetica"/>
              </a:defRPr>
            </a:lvl1pPr>
          </a:lstStyle>
          <a:p>
            <a:r>
              <a:t>Gear operated</a:t>
            </a:r>
          </a:p>
        </p:txBody>
      </p:sp>
      <p:pic>
        <p:nvPicPr>
          <p:cNvPr id="1888" name="Gear operated, Globe and Gate Valves.pdf" descr="Gear operated, Globe and Gate Valves.pdf"/>
          <p:cNvPicPr>
            <a:picLocks noChangeAspect="1"/>
          </p:cNvPicPr>
          <p:nvPr/>
        </p:nvPicPr>
        <p:blipFill>
          <a:blip r:embed="rId15">
            <a:extLst/>
          </a:blip>
          <a:stretch>
            <a:fillRect/>
          </a:stretch>
        </p:blipFill>
        <p:spPr>
          <a:xfrm>
            <a:off x="12675389" y="2883155"/>
            <a:ext cx="1423385" cy="1905001"/>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0"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4303" y="5291184"/>
            <a:ext cx="10975394" cy="1882912"/>
          </a:xfrm>
          <a:prstGeom prst="rect">
            <a:avLst/>
          </a:prstGeom>
          <a:ln w="12700">
            <a:miter lim="400000"/>
          </a:ln>
        </p:spPr>
      </p:pic>
      <p:pic>
        <p:nvPicPr>
          <p:cNvPr id="1891" name="aranzman33.png" descr="aranzman33.png"/>
          <p:cNvPicPr>
            <a:picLocks noChangeAspect="1"/>
          </p:cNvPicPr>
          <p:nvPr/>
        </p:nvPicPr>
        <p:blipFill>
          <a:blip r:embed="rId3">
            <a:extLst/>
          </a:blip>
          <a:stretch>
            <a:fillRect/>
          </a:stretch>
        </p:blipFill>
        <p:spPr>
          <a:xfrm>
            <a:off x="2828278" y="7174096"/>
            <a:ext cx="18727444" cy="6233023"/>
          </a:xfrm>
          <a:prstGeom prst="rect">
            <a:avLst/>
          </a:prstGeom>
          <a:ln w="12700">
            <a:miter lim="400000"/>
          </a:ln>
        </p:spPr>
      </p:pic>
    </p:spTree>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3" name="Rectangle"/>
          <p:cNvSpPr>
            <a:spLocks noGrp="1"/>
          </p:cNvSpPr>
          <p:nvPr>
            <p:ph type="body" idx="13"/>
          </p:nvPr>
        </p:nvSpPr>
        <p:spPr>
          <a:prstGeom prst="rect">
            <a:avLst/>
          </a:prstGeom>
        </p:spPr>
        <p:txBody>
          <a:bodyPr/>
          <a:lstStyle/>
          <a:p>
            <a:pPr>
              <a:lnSpc>
                <a:spcPct val="100000"/>
              </a:lnSpc>
              <a:defRPr sz="3600" b="1">
                <a:solidFill>
                  <a:srgbClr val="000000"/>
                </a:solidFill>
              </a:defRPr>
            </a:pPr>
            <a:endParaRPr/>
          </a:p>
        </p:txBody>
      </p:sp>
      <p:pic>
        <p:nvPicPr>
          <p:cNvPr id="1894" name="iStock_20495795_XXXLARGE.jpg" descr="iStock_20495795_XXXLARGE.jpg"/>
          <p:cNvPicPr>
            <a:picLocks noChangeAspect="1"/>
          </p:cNvPicPr>
          <p:nvPr/>
        </p:nvPicPr>
        <p:blipFill>
          <a:blip r:embed="rId2">
            <a:alphaModFix amt="20000"/>
            <a:extLst/>
          </a:blip>
          <a:srcRect t="7812" b="7812"/>
          <a:stretch>
            <a:fillRect/>
          </a:stretch>
        </p:blipFill>
        <p:spPr>
          <a:xfrm>
            <a:off x="0" y="-70"/>
            <a:ext cx="24384000" cy="13716001"/>
          </a:xfrm>
          <a:prstGeom prst="rect">
            <a:avLst/>
          </a:prstGeom>
          <a:ln w="12700">
            <a:miter lim="400000"/>
          </a:ln>
        </p:spPr>
      </p:pic>
      <p:sp>
        <p:nvSpPr>
          <p:cNvPr id="1895" name="Thank You!"/>
          <p:cNvSpPr txBox="1">
            <a:spLocks noGrp="1"/>
          </p:cNvSpPr>
          <p:nvPr>
            <p:ph type="title"/>
          </p:nvPr>
        </p:nvSpPr>
        <p:spPr>
          <a:xfrm>
            <a:off x="1040995" y="1758999"/>
            <a:ext cx="10675606" cy="10198002"/>
          </a:xfrm>
          <a:prstGeom prst="rect">
            <a:avLst/>
          </a:prstGeom>
        </p:spPr>
        <p:txBody>
          <a:bodyPr/>
          <a:lstStyle/>
          <a:p>
            <a:r>
              <a:rPr sz="30000" dirty="0"/>
              <a:t>Thank You!</a:t>
            </a:r>
          </a:p>
        </p:txBody>
      </p:sp>
      <p:sp>
        <p:nvSpPr>
          <p:cNvPr id="1896" name="termoventsc.rs  /  E-mail: office@termoventsc.rs  /  Termovent SC, Serbia 2017."/>
          <p:cNvSpPr txBox="1">
            <a:spLocks noGrp="1"/>
          </p:cNvSpPr>
          <p:nvPr>
            <p:ph type="body" sz="quarter" idx="1"/>
          </p:nvPr>
        </p:nvSpPr>
        <p:spPr>
          <a:prstGeom prst="rect">
            <a:avLst/>
          </a:prstGeom>
        </p:spPr>
        <p:txBody>
          <a:bodyPr/>
          <a:lstStyle/>
          <a:p>
            <a:pPr algn="ctr"/>
            <a:r>
              <a:rPr dirty="0"/>
              <a:t>termoventsc.rs  /  E-mail: office@termoventsc.rs  /  Termovent SC, Serbia </a:t>
            </a:r>
            <a:r>
              <a:rPr dirty="0" smtClean="0"/>
              <a:t>201</a:t>
            </a:r>
            <a:r>
              <a:rPr lang="en-US" dirty="0" smtClean="0"/>
              <a:t>9</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hueOff val="273561"/>
            <a:satOff val="2937"/>
            <a:lumOff val="-22233"/>
          </a:schemeClr>
        </a:solidFill>
        <a:effectLst/>
      </p:bgPr>
    </p:bg>
    <p:spTree>
      <p:nvGrpSpPr>
        <p:cNvPr id="1" name=""/>
        <p:cNvGrpSpPr/>
        <p:nvPr/>
      </p:nvGrpSpPr>
      <p:grpSpPr>
        <a:xfrm>
          <a:off x="0" y="0"/>
          <a:ext cx="0" cy="0"/>
          <a:chOff x="0" y="0"/>
          <a:chExt cx="0" cy="0"/>
        </a:xfrm>
      </p:grpSpPr>
      <p:sp>
        <p:nvSpPr>
          <p:cNvPr id="1485" name="Timeline"/>
          <p:cNvSpPr txBox="1">
            <a:spLocks noGrp="1"/>
          </p:cNvSpPr>
          <p:nvPr>
            <p:ph type="title"/>
          </p:nvPr>
        </p:nvSpPr>
        <p:spPr>
          <a:prstGeom prst="rect">
            <a:avLst/>
          </a:prstGeom>
        </p:spPr>
        <p:txBody>
          <a:bodyPr/>
          <a:lstStyle/>
          <a:p>
            <a:r>
              <a:rPr sz="15000" dirty="0"/>
              <a:t>Timeline</a:t>
            </a:r>
          </a:p>
        </p:txBody>
      </p:sp>
      <p:pic>
        <p:nvPicPr>
          <p:cNvPr id="1486" name="Image" descr="Image"/>
          <p:cNvPicPr>
            <a:picLocks noGrp="1" noChangeAspect="1"/>
          </p:cNvPicPr>
          <p:nvPr>
            <p:ph type="pic" idx="14"/>
          </p:nvPr>
        </p:nvPicPr>
        <p:blipFill>
          <a:blip r:embed="rId2">
            <a:extLst/>
          </a:blip>
          <a:srcRect/>
          <a:stretch>
            <a:fillRect/>
          </a:stretch>
        </p:blipFill>
        <p:spPr>
          <a:xfrm>
            <a:off x="19109459" y="7781742"/>
            <a:ext cx="1314905" cy="1200977"/>
          </a:xfrm>
          <a:prstGeom prst="rect">
            <a:avLst/>
          </a:prstGeom>
        </p:spPr>
      </p:pic>
      <p:sp>
        <p:nvSpPr>
          <p:cNvPr id="1487" name="1963"/>
          <p:cNvSpPr txBox="1">
            <a:spLocks noGrp="1"/>
          </p:cNvSpPr>
          <p:nvPr>
            <p:ph type="body" idx="15"/>
          </p:nvPr>
        </p:nvSpPr>
        <p:spPr>
          <a:xfrm>
            <a:off x="1442103" y="9221803"/>
            <a:ext cx="6350001" cy="954849"/>
          </a:xfrm>
          <a:prstGeom prst="rect">
            <a:avLst/>
          </a:prstGeom>
        </p:spPr>
        <p:txBody>
          <a:bodyPr/>
          <a:lstStyle>
            <a:lvl1pPr>
              <a:defRPr sz="4200"/>
            </a:lvl1pPr>
          </a:lstStyle>
          <a:p>
            <a:r>
              <a:t>1963</a:t>
            </a:r>
          </a:p>
        </p:txBody>
      </p:sp>
      <p:sp>
        <p:nvSpPr>
          <p:cNvPr id="1488" name="1996"/>
          <p:cNvSpPr txBox="1">
            <a:spLocks noGrp="1"/>
          </p:cNvSpPr>
          <p:nvPr>
            <p:ph type="body" idx="16"/>
          </p:nvPr>
        </p:nvSpPr>
        <p:spPr>
          <a:xfrm>
            <a:off x="16591836" y="9221803"/>
            <a:ext cx="6350002" cy="954849"/>
          </a:xfrm>
          <a:prstGeom prst="rect">
            <a:avLst/>
          </a:prstGeom>
        </p:spPr>
        <p:txBody>
          <a:bodyPr/>
          <a:lstStyle>
            <a:lvl1pPr>
              <a:defRPr sz="4200"/>
            </a:lvl1pPr>
          </a:lstStyle>
          <a:p>
            <a:r>
              <a:t>1996</a:t>
            </a:r>
          </a:p>
        </p:txBody>
      </p:sp>
      <p:sp>
        <p:nvSpPr>
          <p:cNvPr id="1489" name="1987"/>
          <p:cNvSpPr txBox="1">
            <a:spLocks noGrp="1"/>
          </p:cNvSpPr>
          <p:nvPr>
            <p:ph type="body" idx="17"/>
          </p:nvPr>
        </p:nvSpPr>
        <p:spPr>
          <a:xfrm>
            <a:off x="9017000" y="9221803"/>
            <a:ext cx="6350000" cy="954849"/>
          </a:xfrm>
          <a:prstGeom prst="rect">
            <a:avLst/>
          </a:prstGeom>
        </p:spPr>
        <p:txBody>
          <a:bodyPr/>
          <a:lstStyle>
            <a:lvl1pPr>
              <a:defRPr sz="4200"/>
            </a:lvl1pPr>
          </a:lstStyle>
          <a:p>
            <a:r>
              <a:t>1987</a:t>
            </a:r>
          </a:p>
        </p:txBody>
      </p:sp>
      <p:sp>
        <p:nvSpPr>
          <p:cNvPr id="1490" name="The company was founded  by Mr. Slobodan Crnogorac"/>
          <p:cNvSpPr txBox="1">
            <a:spLocks noGrp="1"/>
          </p:cNvSpPr>
          <p:nvPr>
            <p:ph type="body" idx="18"/>
          </p:nvPr>
        </p:nvSpPr>
        <p:spPr>
          <a:xfrm>
            <a:off x="1442103" y="10426700"/>
            <a:ext cx="6350001" cy="1841500"/>
          </a:xfrm>
          <a:prstGeom prst="rect">
            <a:avLst/>
          </a:prstGeom>
        </p:spPr>
        <p:txBody>
          <a:bodyPr/>
          <a:lstStyle/>
          <a:p>
            <a:r>
              <a:t>The company was founded </a:t>
            </a:r>
            <a:br/>
            <a:r>
              <a:t>by Mr. Slobodan Crnogorac</a:t>
            </a:r>
          </a:p>
        </p:txBody>
      </p:sp>
      <p:sp>
        <p:nvSpPr>
          <p:cNvPr id="1491" name="First certification of Quality Management System"/>
          <p:cNvSpPr txBox="1">
            <a:spLocks noGrp="1"/>
          </p:cNvSpPr>
          <p:nvPr>
            <p:ph type="body" idx="19"/>
          </p:nvPr>
        </p:nvSpPr>
        <p:spPr>
          <a:xfrm>
            <a:off x="9017000" y="10426700"/>
            <a:ext cx="6350000" cy="1841500"/>
          </a:xfrm>
          <a:prstGeom prst="rect">
            <a:avLst/>
          </a:prstGeom>
        </p:spPr>
        <p:txBody>
          <a:bodyPr/>
          <a:lstStyle/>
          <a:p>
            <a:r>
              <a:t>First certification of Quality Management System</a:t>
            </a:r>
          </a:p>
        </p:txBody>
      </p:sp>
      <p:sp>
        <p:nvSpPr>
          <p:cNvPr id="1492" name="Start of production at the newly built factory in Temerin, Serbia"/>
          <p:cNvSpPr txBox="1">
            <a:spLocks noGrp="1"/>
          </p:cNvSpPr>
          <p:nvPr>
            <p:ph type="body" idx="20"/>
          </p:nvPr>
        </p:nvSpPr>
        <p:spPr>
          <a:xfrm>
            <a:off x="16591838" y="10426700"/>
            <a:ext cx="6350001" cy="1841500"/>
          </a:xfrm>
          <a:prstGeom prst="rect">
            <a:avLst/>
          </a:prstGeom>
        </p:spPr>
        <p:txBody>
          <a:bodyPr/>
          <a:lstStyle/>
          <a:p>
            <a:r>
              <a:t>Start of production at the newly built factory in Temerin, Serbia</a:t>
            </a:r>
          </a:p>
        </p:txBody>
      </p:sp>
      <p:pic>
        <p:nvPicPr>
          <p:cNvPr id="1493" name="Image" descr="Image"/>
          <p:cNvPicPr>
            <a:picLocks noGrp="1" noChangeAspect="1"/>
          </p:cNvPicPr>
          <p:nvPr>
            <p:ph type="pic" idx="21"/>
          </p:nvPr>
        </p:nvPicPr>
        <p:blipFill>
          <a:blip r:embed="rId3">
            <a:extLst/>
          </a:blip>
          <a:srcRect/>
          <a:stretch>
            <a:fillRect/>
          </a:stretch>
        </p:blipFill>
        <p:spPr>
          <a:prstGeom prst="rect">
            <a:avLst/>
          </a:prstGeom>
        </p:spPr>
      </p:pic>
      <p:pic>
        <p:nvPicPr>
          <p:cNvPr id="1494" name="Image" descr="Image"/>
          <p:cNvPicPr>
            <a:picLocks noChangeAspect="1"/>
          </p:cNvPicPr>
          <p:nvPr/>
        </p:nvPicPr>
        <p:blipFill>
          <a:blip r:embed="rId4">
            <a:extLst/>
          </a:blip>
          <a:srcRect t="1" b="1"/>
          <a:stretch>
            <a:fillRect/>
          </a:stretch>
        </p:blipFill>
        <p:spPr>
          <a:xfrm>
            <a:off x="11602242" y="7792854"/>
            <a:ext cx="1179679" cy="117967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hueOff val="273561"/>
            <a:satOff val="2937"/>
            <a:lumOff val="-22233"/>
          </a:schemeClr>
        </a:solidFill>
        <a:effectLst/>
      </p:bgPr>
    </p:bg>
    <p:spTree>
      <p:nvGrpSpPr>
        <p:cNvPr id="1" name=""/>
        <p:cNvGrpSpPr/>
        <p:nvPr/>
      </p:nvGrpSpPr>
      <p:grpSpPr>
        <a:xfrm>
          <a:off x="0" y="0"/>
          <a:ext cx="0" cy="0"/>
          <a:chOff x="0" y="0"/>
          <a:chExt cx="0" cy="0"/>
        </a:xfrm>
      </p:grpSpPr>
      <p:pic>
        <p:nvPicPr>
          <p:cNvPr id="1496" name="Image" descr="Image"/>
          <p:cNvPicPr>
            <a:picLocks noGrp="1" noChangeAspect="1"/>
          </p:cNvPicPr>
          <p:nvPr>
            <p:ph type="pic" idx="14"/>
          </p:nvPr>
        </p:nvPicPr>
        <p:blipFill>
          <a:blip r:embed="rId2">
            <a:extLst/>
          </a:blip>
          <a:srcRect/>
          <a:stretch>
            <a:fillRect/>
          </a:stretch>
        </p:blipFill>
        <p:spPr>
          <a:xfrm>
            <a:off x="19166423" y="7781742"/>
            <a:ext cx="1200978" cy="1200977"/>
          </a:xfrm>
          <a:prstGeom prst="rect">
            <a:avLst/>
          </a:prstGeom>
        </p:spPr>
      </p:pic>
      <p:sp>
        <p:nvSpPr>
          <p:cNvPr id="1497" name="2002"/>
          <p:cNvSpPr txBox="1">
            <a:spLocks noGrp="1"/>
          </p:cNvSpPr>
          <p:nvPr>
            <p:ph type="body" idx="15"/>
          </p:nvPr>
        </p:nvSpPr>
        <p:spPr>
          <a:xfrm>
            <a:off x="1442103" y="9221803"/>
            <a:ext cx="6350001" cy="954849"/>
          </a:xfrm>
          <a:prstGeom prst="rect">
            <a:avLst/>
          </a:prstGeom>
        </p:spPr>
        <p:txBody>
          <a:bodyPr/>
          <a:lstStyle>
            <a:lvl1pPr>
              <a:defRPr sz="4200"/>
            </a:lvl1pPr>
          </a:lstStyle>
          <a:p>
            <a:r>
              <a:t>2002</a:t>
            </a:r>
          </a:p>
        </p:txBody>
      </p:sp>
      <p:sp>
        <p:nvSpPr>
          <p:cNvPr id="1498" name="2004"/>
          <p:cNvSpPr txBox="1">
            <a:spLocks noGrp="1"/>
          </p:cNvSpPr>
          <p:nvPr>
            <p:ph type="body" idx="16"/>
          </p:nvPr>
        </p:nvSpPr>
        <p:spPr>
          <a:xfrm>
            <a:off x="16591895" y="9221803"/>
            <a:ext cx="6350002" cy="954849"/>
          </a:xfrm>
          <a:prstGeom prst="rect">
            <a:avLst/>
          </a:prstGeom>
        </p:spPr>
        <p:txBody>
          <a:bodyPr/>
          <a:lstStyle>
            <a:lvl1pPr>
              <a:defRPr sz="4200"/>
            </a:lvl1pPr>
          </a:lstStyle>
          <a:p>
            <a:r>
              <a:t>2004</a:t>
            </a:r>
          </a:p>
        </p:txBody>
      </p:sp>
      <p:sp>
        <p:nvSpPr>
          <p:cNvPr id="1499" name="2003"/>
          <p:cNvSpPr txBox="1">
            <a:spLocks noGrp="1"/>
          </p:cNvSpPr>
          <p:nvPr>
            <p:ph type="body" idx="17"/>
          </p:nvPr>
        </p:nvSpPr>
        <p:spPr>
          <a:xfrm>
            <a:off x="9017000" y="9221803"/>
            <a:ext cx="6350000" cy="954849"/>
          </a:xfrm>
          <a:prstGeom prst="rect">
            <a:avLst/>
          </a:prstGeom>
        </p:spPr>
        <p:txBody>
          <a:bodyPr/>
          <a:lstStyle>
            <a:lvl1pPr>
              <a:defRPr sz="4200"/>
            </a:lvl1pPr>
          </a:lstStyle>
          <a:p>
            <a:r>
              <a:t>2003</a:t>
            </a:r>
          </a:p>
        </p:txBody>
      </p:sp>
      <p:sp>
        <p:nvSpPr>
          <p:cNvPr id="1500" name="Certified according to European Directive 97/23 EC, since Termovent SC products carry CE-0035"/>
          <p:cNvSpPr txBox="1">
            <a:spLocks noGrp="1"/>
          </p:cNvSpPr>
          <p:nvPr>
            <p:ph type="body" idx="18"/>
          </p:nvPr>
        </p:nvSpPr>
        <p:spPr>
          <a:xfrm>
            <a:off x="1442102" y="10426700"/>
            <a:ext cx="6350001" cy="1841500"/>
          </a:xfrm>
          <a:prstGeom prst="rect">
            <a:avLst/>
          </a:prstGeom>
        </p:spPr>
        <p:txBody>
          <a:bodyPr/>
          <a:lstStyle/>
          <a:p>
            <a:r>
              <a:t>Certified according to European Directive 97/23 EC, since Termovent SC products carry CE-0035</a:t>
            </a:r>
          </a:p>
        </p:txBody>
      </p:sp>
      <p:sp>
        <p:nvSpPr>
          <p:cNvPr id="1501" name="Steel Foundry in 2003 has become a member of Termovent SC"/>
          <p:cNvSpPr txBox="1">
            <a:spLocks noGrp="1"/>
          </p:cNvSpPr>
          <p:nvPr>
            <p:ph type="body" idx="19"/>
          </p:nvPr>
        </p:nvSpPr>
        <p:spPr>
          <a:xfrm>
            <a:off x="9016999" y="10426700"/>
            <a:ext cx="6350001" cy="1841500"/>
          </a:xfrm>
          <a:prstGeom prst="rect">
            <a:avLst/>
          </a:prstGeom>
        </p:spPr>
        <p:txBody>
          <a:bodyPr/>
          <a:lstStyle/>
          <a:p>
            <a:r>
              <a:t>Steel Foundry in 2003 has become a member of Termovent SC</a:t>
            </a:r>
          </a:p>
        </p:txBody>
      </p:sp>
      <p:sp>
        <p:nvSpPr>
          <p:cNvPr id="1502" name="The first investment in Steel Foundry - Induction Furnaces"/>
          <p:cNvSpPr txBox="1">
            <a:spLocks noGrp="1"/>
          </p:cNvSpPr>
          <p:nvPr>
            <p:ph type="body" idx="20"/>
          </p:nvPr>
        </p:nvSpPr>
        <p:spPr>
          <a:xfrm>
            <a:off x="16591897" y="10426700"/>
            <a:ext cx="6350001" cy="1841500"/>
          </a:xfrm>
          <a:prstGeom prst="rect">
            <a:avLst/>
          </a:prstGeom>
        </p:spPr>
        <p:txBody>
          <a:bodyPr/>
          <a:lstStyle/>
          <a:p>
            <a:r>
              <a:t>The first investment in Steel Foundry - Induction Furnaces</a:t>
            </a:r>
          </a:p>
        </p:txBody>
      </p:sp>
      <p:pic>
        <p:nvPicPr>
          <p:cNvPr id="1503" name="Image" descr="Image"/>
          <p:cNvPicPr>
            <a:picLocks noChangeAspect="1"/>
          </p:cNvPicPr>
          <p:nvPr/>
        </p:nvPicPr>
        <p:blipFill>
          <a:blip r:embed="rId3">
            <a:extLst/>
          </a:blip>
          <a:srcRect t="1" b="1"/>
          <a:stretch>
            <a:fillRect/>
          </a:stretch>
        </p:blipFill>
        <p:spPr>
          <a:xfrm>
            <a:off x="4027347" y="7786504"/>
            <a:ext cx="1179678" cy="1179679"/>
          </a:xfrm>
          <a:prstGeom prst="rect">
            <a:avLst/>
          </a:prstGeom>
          <a:ln w="12700">
            <a:miter lim="400000"/>
          </a:ln>
        </p:spPr>
      </p:pic>
      <p:sp>
        <p:nvSpPr>
          <p:cNvPr id="1504" name="Shape"/>
          <p:cNvSpPr/>
          <p:nvPr/>
        </p:nvSpPr>
        <p:spPr>
          <a:xfrm>
            <a:off x="11399880" y="7655976"/>
            <a:ext cx="1584240" cy="1440570"/>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FFFFFF"/>
          </a:solidFill>
          <a:ln w="12700">
            <a:miter lim="400000"/>
          </a:ln>
        </p:spPr>
        <p:txBody>
          <a:bodyPr lIns="38100" tIns="38100" rIns="38100" bIns="38100" anchor="ctr"/>
          <a:lstStyle/>
          <a:p>
            <a:pPr>
              <a:defRPr sz="3600" b="1">
                <a:latin typeface="+mn-lt"/>
                <a:ea typeface="+mn-ea"/>
                <a:cs typeface="+mn-cs"/>
                <a:sym typeface="Helvetica"/>
              </a:defRPr>
            </a:pPr>
            <a:endParaRPr/>
          </a:p>
        </p:txBody>
      </p:sp>
      <p:sp>
        <p:nvSpPr>
          <p:cNvPr id="1505" name="Next generation - Mr. Aleksandar Crnogorac becomes the new CEO of Termovent SC"/>
          <p:cNvSpPr txBox="1"/>
          <p:nvPr/>
        </p:nvSpPr>
        <p:spPr>
          <a:xfrm>
            <a:off x="9017000" y="4484321"/>
            <a:ext cx="6350000" cy="184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50000"/>
              </a:lnSpc>
              <a:defRPr sz="2800">
                <a:solidFill>
                  <a:srgbClr val="DCDEE0"/>
                </a:solidFill>
                <a:latin typeface="+mn-lt"/>
                <a:ea typeface="+mn-ea"/>
                <a:cs typeface="+mn-cs"/>
                <a:sym typeface="Helvetica"/>
              </a:defRPr>
            </a:lvl1pPr>
          </a:lstStyle>
          <a:p>
            <a:r>
              <a:t>Next generation - Mr. Aleksandar Crnogorac becomes the new CEO of Termovent SC</a:t>
            </a:r>
          </a:p>
        </p:txBody>
      </p:sp>
    </p:spTree>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hueOff val="273561"/>
            <a:satOff val="2937"/>
            <a:lumOff val="-22233"/>
          </a:schemeClr>
        </a:solidFill>
        <a:effectLst/>
      </p:bgPr>
    </p:bg>
    <p:spTree>
      <p:nvGrpSpPr>
        <p:cNvPr id="1" name=""/>
        <p:cNvGrpSpPr/>
        <p:nvPr/>
      </p:nvGrpSpPr>
      <p:grpSpPr>
        <a:xfrm>
          <a:off x="0" y="0"/>
          <a:ext cx="0" cy="0"/>
          <a:chOff x="0" y="0"/>
          <a:chExt cx="0" cy="0"/>
        </a:xfrm>
      </p:grpSpPr>
      <p:sp>
        <p:nvSpPr>
          <p:cNvPr id="1507" name="2016"/>
          <p:cNvSpPr txBox="1">
            <a:spLocks noGrp="1"/>
          </p:cNvSpPr>
          <p:nvPr>
            <p:ph type="body" idx="16"/>
          </p:nvPr>
        </p:nvSpPr>
        <p:spPr>
          <a:xfrm>
            <a:off x="16591895" y="9221803"/>
            <a:ext cx="6350002" cy="954849"/>
          </a:xfrm>
          <a:prstGeom prst="rect">
            <a:avLst/>
          </a:prstGeom>
        </p:spPr>
        <p:txBody>
          <a:bodyPr/>
          <a:lstStyle>
            <a:lvl1pPr>
              <a:defRPr sz="4200"/>
            </a:lvl1pPr>
          </a:lstStyle>
          <a:p>
            <a:r>
              <a:t>2016</a:t>
            </a:r>
          </a:p>
        </p:txBody>
      </p:sp>
      <p:sp>
        <p:nvSpPr>
          <p:cNvPr id="1508" name="2013"/>
          <p:cNvSpPr txBox="1">
            <a:spLocks noGrp="1"/>
          </p:cNvSpPr>
          <p:nvPr>
            <p:ph type="body" idx="17"/>
          </p:nvPr>
        </p:nvSpPr>
        <p:spPr>
          <a:xfrm>
            <a:off x="9017000" y="9221803"/>
            <a:ext cx="6350000" cy="954849"/>
          </a:xfrm>
          <a:prstGeom prst="rect">
            <a:avLst/>
          </a:prstGeom>
        </p:spPr>
        <p:txBody>
          <a:bodyPr/>
          <a:lstStyle>
            <a:lvl1pPr>
              <a:defRPr sz="4200"/>
            </a:lvl1pPr>
          </a:lstStyle>
          <a:p>
            <a:r>
              <a:t>2013</a:t>
            </a:r>
          </a:p>
        </p:txBody>
      </p:sp>
      <p:sp>
        <p:nvSpPr>
          <p:cNvPr id="1509" name="The American Petroleum Institute certifies Termovent SC and awarded The API Monograms"/>
          <p:cNvSpPr txBox="1">
            <a:spLocks noGrp="1"/>
          </p:cNvSpPr>
          <p:nvPr>
            <p:ph type="body" idx="18"/>
          </p:nvPr>
        </p:nvSpPr>
        <p:spPr>
          <a:xfrm>
            <a:off x="1442103" y="10431660"/>
            <a:ext cx="6350001" cy="1905001"/>
          </a:xfrm>
          <a:prstGeom prst="rect">
            <a:avLst/>
          </a:prstGeom>
        </p:spPr>
        <p:txBody>
          <a:bodyPr/>
          <a:lstStyle/>
          <a:p>
            <a:r>
              <a:t>The American Petroleum Institute certifies Termovent SC and awarded The API Monograms</a:t>
            </a:r>
          </a:p>
        </p:txBody>
      </p:sp>
      <p:sp>
        <p:nvSpPr>
          <p:cNvPr id="1510" name="50 Years Anniversary"/>
          <p:cNvSpPr txBox="1">
            <a:spLocks noGrp="1"/>
          </p:cNvSpPr>
          <p:nvPr>
            <p:ph type="body" idx="19"/>
          </p:nvPr>
        </p:nvSpPr>
        <p:spPr>
          <a:xfrm>
            <a:off x="9017000" y="10431660"/>
            <a:ext cx="6350000" cy="1905001"/>
          </a:xfrm>
          <a:prstGeom prst="rect">
            <a:avLst/>
          </a:prstGeom>
        </p:spPr>
        <p:txBody>
          <a:bodyPr/>
          <a:lstStyle/>
          <a:p>
            <a:r>
              <a:t>50 Years Anniversary</a:t>
            </a:r>
          </a:p>
        </p:txBody>
      </p:sp>
      <p:sp>
        <p:nvSpPr>
          <p:cNvPr id="1511" name="New investments in Termovnet SC 5-axis CNC Machining Center…"/>
          <p:cNvSpPr txBox="1">
            <a:spLocks noGrp="1"/>
          </p:cNvSpPr>
          <p:nvPr>
            <p:ph type="body" idx="20"/>
          </p:nvPr>
        </p:nvSpPr>
        <p:spPr>
          <a:xfrm>
            <a:off x="16591895" y="10431660"/>
            <a:ext cx="6350001" cy="1905001"/>
          </a:xfrm>
          <a:prstGeom prst="rect">
            <a:avLst/>
          </a:prstGeom>
        </p:spPr>
        <p:txBody>
          <a:bodyPr/>
          <a:lstStyle/>
          <a:p>
            <a:r>
              <a:t>New investments in Termovnet SC</a:t>
            </a:r>
            <a:br/>
            <a:r>
              <a:t>5-axis CNC Machining Center</a:t>
            </a:r>
          </a:p>
          <a:p>
            <a:r>
              <a:t>GT Travisan DS 600</a:t>
            </a:r>
          </a:p>
        </p:txBody>
      </p:sp>
      <p:pic>
        <p:nvPicPr>
          <p:cNvPr id="1512" name="Image" descr="Image"/>
          <p:cNvPicPr>
            <a:picLocks noChangeAspect="1"/>
          </p:cNvPicPr>
          <p:nvPr/>
        </p:nvPicPr>
        <p:blipFill>
          <a:blip r:embed="rId2">
            <a:extLst/>
          </a:blip>
          <a:stretch>
            <a:fillRect/>
          </a:stretch>
        </p:blipFill>
        <p:spPr>
          <a:xfrm>
            <a:off x="21718305" y="1734696"/>
            <a:ext cx="1134196" cy="759807"/>
          </a:xfrm>
          <a:prstGeom prst="rect">
            <a:avLst/>
          </a:prstGeom>
          <a:ln w="12700">
            <a:miter lim="400000"/>
          </a:ln>
        </p:spPr>
      </p:pic>
      <p:sp>
        <p:nvSpPr>
          <p:cNvPr id="1513" name="Shape"/>
          <p:cNvSpPr/>
          <p:nvPr/>
        </p:nvSpPr>
        <p:spPr>
          <a:xfrm>
            <a:off x="19136242" y="7771423"/>
            <a:ext cx="1200945" cy="1200945"/>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FFFFFF"/>
          </a:solidFill>
          <a:ln w="12700">
            <a:miter lim="400000"/>
          </a:ln>
        </p:spPr>
        <p:txBody>
          <a:bodyPr lIns="38100" tIns="38100" rIns="38100" bIns="38100" anchor="ct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514" name="Image" descr="Image"/>
          <p:cNvPicPr>
            <a:picLocks noChangeAspect="1"/>
          </p:cNvPicPr>
          <p:nvPr/>
        </p:nvPicPr>
        <p:blipFill>
          <a:blip r:embed="rId3">
            <a:extLst/>
          </a:blip>
          <a:stretch>
            <a:fillRect/>
          </a:stretch>
        </p:blipFill>
        <p:spPr>
          <a:xfrm>
            <a:off x="3889828" y="7648990"/>
            <a:ext cx="1454550" cy="1454541"/>
          </a:xfrm>
          <a:prstGeom prst="rect">
            <a:avLst/>
          </a:prstGeom>
          <a:ln w="12700">
            <a:miter lim="400000"/>
          </a:ln>
        </p:spPr>
      </p:pic>
      <p:sp>
        <p:nvSpPr>
          <p:cNvPr id="1515" name="Next important investment in the Foundry - Alfaset process moulding technology"/>
          <p:cNvSpPr txBox="1"/>
          <p:nvPr/>
        </p:nvSpPr>
        <p:spPr>
          <a:xfrm>
            <a:off x="9017000" y="4428561"/>
            <a:ext cx="6350000" cy="190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50000"/>
              </a:lnSpc>
              <a:defRPr sz="2800">
                <a:solidFill>
                  <a:srgbClr val="DCDEE0"/>
                </a:solidFill>
                <a:latin typeface="+mn-lt"/>
                <a:ea typeface="+mn-ea"/>
                <a:cs typeface="+mn-cs"/>
                <a:sym typeface="Helvetica"/>
              </a:defRPr>
            </a:lvl1pPr>
          </a:lstStyle>
          <a:p>
            <a:r>
              <a:t>Next important investment in the Foundry - Alfaset process moulding technology</a:t>
            </a:r>
          </a:p>
        </p:txBody>
      </p:sp>
      <p:pic>
        <p:nvPicPr>
          <p:cNvPr id="1516" name="Image" descr="Image"/>
          <p:cNvPicPr>
            <a:picLocks noChangeAspect="1"/>
          </p:cNvPicPr>
          <p:nvPr/>
        </p:nvPicPr>
        <p:blipFill>
          <a:blip r:embed="rId4">
            <a:extLst/>
          </a:blip>
          <a:stretch>
            <a:fillRect/>
          </a:stretch>
        </p:blipFill>
        <p:spPr>
          <a:xfrm>
            <a:off x="11548146" y="7771423"/>
            <a:ext cx="1287708" cy="1200945"/>
          </a:xfrm>
          <a:prstGeom prst="rect">
            <a:avLst/>
          </a:prstGeom>
          <a:ln w="12700">
            <a:miter lim="400000"/>
          </a:ln>
        </p:spPr>
      </p:pic>
      <p:sp>
        <p:nvSpPr>
          <p:cNvPr id="1517" name="2010"/>
          <p:cNvSpPr txBox="1"/>
          <p:nvPr/>
        </p:nvSpPr>
        <p:spPr>
          <a:xfrm>
            <a:off x="1442103" y="9221803"/>
            <a:ext cx="6350001" cy="9548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defRPr sz="4200" b="1">
                <a:solidFill>
                  <a:srgbClr val="FFFFFF"/>
                </a:solidFill>
                <a:latin typeface="+mn-lt"/>
                <a:ea typeface="+mn-ea"/>
                <a:cs typeface="+mn-cs"/>
                <a:sym typeface="Helvetica"/>
              </a:defRPr>
            </a:lvl1pPr>
          </a:lstStyle>
          <a:p>
            <a:r>
              <a:t>2010</a:t>
            </a:r>
          </a:p>
        </p:txBody>
      </p:sp>
    </p:spTree>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PA11.pdf" descr="MAPA11.pdf"/>
          <p:cNvPicPr>
            <a:picLocks noChangeAspect="1"/>
          </p:cNvPicPr>
          <p:nvPr/>
        </p:nvPicPr>
        <p:blipFill>
          <a:blip r:embed="rId2">
            <a:extLst/>
          </a:blip>
          <a:stretch>
            <a:fillRect/>
          </a:stretch>
        </p:blipFill>
        <p:spPr>
          <a:xfrm>
            <a:off x="4403807" y="1782035"/>
            <a:ext cx="18436267" cy="6952425"/>
          </a:xfrm>
          <a:prstGeom prst="rect">
            <a:avLst/>
          </a:prstGeom>
          <a:ln w="12700">
            <a:miter lim="400000"/>
          </a:ln>
        </p:spPr>
      </p:pic>
      <p:sp>
        <p:nvSpPr>
          <p:cNvPr id="1520" name="Today"/>
          <p:cNvSpPr txBox="1">
            <a:spLocks noGrp="1"/>
          </p:cNvSpPr>
          <p:nvPr>
            <p:ph type="title"/>
          </p:nvPr>
        </p:nvSpPr>
        <p:spPr>
          <a:xfrm>
            <a:off x="1758999" y="5978111"/>
            <a:ext cx="9140793" cy="2032001"/>
          </a:xfrm>
          <a:prstGeom prst="rect">
            <a:avLst/>
          </a:prstGeom>
        </p:spPr>
        <p:txBody>
          <a:bodyPr/>
          <a:lstStyle/>
          <a:p>
            <a:r>
              <a:rPr sz="15000" dirty="0"/>
              <a:t>Today</a:t>
            </a:r>
          </a:p>
        </p:txBody>
      </p:sp>
      <p:pic>
        <p:nvPicPr>
          <p:cNvPr id="1522" name="Image" descr="Image"/>
          <p:cNvPicPr>
            <a:picLocks noChangeAspect="1"/>
          </p:cNvPicPr>
          <p:nvPr/>
        </p:nvPicPr>
        <p:blipFill>
          <a:blip r:embed="rId3">
            <a:extLst/>
          </a:blip>
          <a:stretch>
            <a:fillRect/>
          </a:stretch>
        </p:blipFill>
        <p:spPr>
          <a:xfrm>
            <a:off x="21657240" y="1645455"/>
            <a:ext cx="1134196" cy="759807"/>
          </a:xfrm>
          <a:prstGeom prst="rect">
            <a:avLst/>
          </a:prstGeom>
          <a:ln w="12700">
            <a:miter lim="400000"/>
          </a:ln>
        </p:spPr>
      </p:pic>
      <p:sp>
        <p:nvSpPr>
          <p:cNvPr id="8" name="Today, we are present with our products on almost all continents. TERMOVENT SC products are installed and functioning in many plants in more than 50 countries worldwide."/>
          <p:cNvSpPr txBox="1">
            <a:spLocks noGrp="1"/>
          </p:cNvSpPr>
          <p:nvPr>
            <p:ph type="body" sz="quarter" idx="1"/>
          </p:nvPr>
        </p:nvSpPr>
        <p:spPr>
          <a:xfrm>
            <a:off x="15779210" y="8873836"/>
            <a:ext cx="7012225" cy="3170080"/>
          </a:xfrm>
          <a:prstGeom prst="rect">
            <a:avLst/>
          </a:prstGeom>
        </p:spPr>
        <p:txBody>
          <a:bodyPr/>
          <a:lstStyle/>
          <a:p>
            <a:r>
              <a:rPr dirty="0"/>
              <a:t>Today, we are present with our products on almost all continents. TERMOVENT SC products are installed and functioning in many plants in more than </a:t>
            </a:r>
            <a:r>
              <a:rPr lang="en-US" dirty="0" smtClean="0"/>
              <a:t>6</a:t>
            </a:r>
            <a:r>
              <a:rPr dirty="0" smtClean="0"/>
              <a:t>0 </a:t>
            </a:r>
            <a:r>
              <a:rPr dirty="0"/>
              <a:t>countries worldwide.</a:t>
            </a:r>
          </a:p>
        </p:txBody>
      </p:sp>
      <p:graphicFrame>
        <p:nvGraphicFramePr>
          <p:cNvPr id="7" name="Termovent SC - Export by the years (in %)"/>
          <p:cNvGraphicFramePr/>
          <p:nvPr/>
        </p:nvGraphicFramePr>
        <p:xfrm>
          <a:off x="1565924" y="8210293"/>
          <a:ext cx="13803365" cy="383362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prism dir="r" isInverted="1"/>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 name="EVROPA-I-SRBIJA.png" descr="EVROPA-I-SRBIJA.png"/>
          <p:cNvPicPr>
            <a:picLocks noChangeAspect="1"/>
          </p:cNvPicPr>
          <p:nvPr/>
        </p:nvPicPr>
        <p:blipFill>
          <a:blip r:embed="rId2">
            <a:extLst/>
          </a:blip>
          <a:srcRect l="13462"/>
          <a:stretch>
            <a:fillRect/>
          </a:stretch>
        </p:blipFill>
        <p:spPr>
          <a:xfrm>
            <a:off x="8023875" y="3601834"/>
            <a:ext cx="4703214" cy="4270251"/>
          </a:xfrm>
          <a:prstGeom prst="rect">
            <a:avLst/>
          </a:prstGeom>
          <a:ln w="12700">
            <a:miter lim="400000"/>
          </a:ln>
        </p:spPr>
      </p:pic>
      <p:sp>
        <p:nvSpPr>
          <p:cNvPr id="1526" name="Shape"/>
          <p:cNvSpPr>
            <a:spLocks noGrp="1"/>
          </p:cNvSpPr>
          <p:nvPr>
            <p:ph type="body" idx="13"/>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6469" y="35"/>
                </a:moveTo>
                <a:lnTo>
                  <a:pt x="21600" y="0"/>
                </a:lnTo>
                <a:lnTo>
                  <a:pt x="21565" y="21600"/>
                </a:lnTo>
                <a:lnTo>
                  <a:pt x="0" y="21600"/>
                </a:lnTo>
                <a:lnTo>
                  <a:pt x="6469" y="35"/>
                </a:lnTo>
                <a:close/>
              </a:path>
            </a:pathLst>
          </a:custGeom>
        </p:spPr>
        <p:txBody>
          <a:bodyPr/>
          <a:lstStyle/>
          <a:p>
            <a:pPr>
              <a:lnSpc>
                <a:spcPct val="100000"/>
              </a:lnSpc>
              <a:defRPr sz="3600" b="1">
                <a:solidFill>
                  <a:srgbClr val="FFFFFF"/>
                </a:solidFill>
              </a:defRPr>
            </a:pPr>
            <a:endParaRPr/>
          </a:p>
        </p:txBody>
      </p:sp>
      <p:pic>
        <p:nvPicPr>
          <p:cNvPr id="1527" name="11.jpg" descr="11.jpg"/>
          <p:cNvPicPr>
            <a:picLocks noChangeAspect="1"/>
          </p:cNvPicPr>
          <p:nvPr/>
        </p:nvPicPr>
        <p:blipFill>
          <a:blip r:embed="rId3">
            <a:extLst/>
          </a:blip>
          <a:srcRect l="15203" r="15203" b="1"/>
          <a:stretch>
            <a:fillRect/>
          </a:stretch>
        </p:blipFill>
        <p:spPr>
          <a:xfrm>
            <a:off x="10089223" y="-22424"/>
            <a:ext cx="14341476" cy="137382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469" y="36"/>
                </a:lnTo>
                <a:lnTo>
                  <a:pt x="0" y="21600"/>
                </a:lnTo>
                <a:lnTo>
                  <a:pt x="21565" y="21600"/>
                </a:lnTo>
                <a:lnTo>
                  <a:pt x="21600" y="0"/>
                </a:lnTo>
                <a:close/>
              </a:path>
            </a:pathLst>
          </a:custGeom>
          <a:ln w="12700">
            <a:miter lim="400000"/>
          </a:ln>
        </p:spPr>
      </p:pic>
      <p:sp>
        <p:nvSpPr>
          <p:cNvPr id="1528" name="All in One Place"/>
          <p:cNvSpPr txBox="1">
            <a:spLocks noGrp="1"/>
          </p:cNvSpPr>
          <p:nvPr>
            <p:ph type="title"/>
          </p:nvPr>
        </p:nvSpPr>
        <p:spPr>
          <a:prstGeom prst="rect">
            <a:avLst/>
          </a:prstGeom>
        </p:spPr>
        <p:txBody>
          <a:bodyPr/>
          <a:lstStyle/>
          <a:p>
            <a:r>
              <a:rPr sz="15000" dirty="0"/>
              <a:t>All in One Place</a:t>
            </a:r>
          </a:p>
        </p:txBody>
      </p:sp>
      <p:sp>
        <p:nvSpPr>
          <p:cNvPr id="1529" name="All of the product components are manufactured in Temerin Serbia, at our own manufacturing plant. The casting product components are made in our own TERMOVENT SC Steel Foundry in Backa Topola, Serbia.…"/>
          <p:cNvSpPr txBox="1">
            <a:spLocks noGrp="1"/>
          </p:cNvSpPr>
          <p:nvPr>
            <p:ph type="body" sz="quarter" idx="1"/>
          </p:nvPr>
        </p:nvSpPr>
        <p:spPr>
          <a:xfrm>
            <a:off x="1758999" y="5455936"/>
            <a:ext cx="8037256" cy="6493772"/>
          </a:xfrm>
          <a:prstGeom prst="rect">
            <a:avLst/>
          </a:prstGeom>
        </p:spPr>
        <p:txBody>
          <a:bodyPr/>
          <a:lstStyle/>
          <a:p>
            <a:r>
              <a:t>All of the product components are manufactured in Temerin Serbia, at our own manufacturing plant. The casting product components are made in our own TERMOVENT SC Steel Foundry in Backa Topola, Serbia.</a:t>
            </a:r>
          </a:p>
          <a:p>
            <a:endParaRPr/>
          </a:p>
          <a:p>
            <a:r>
              <a:t>Thus we can guarantee high quality of TERMOVENT SC valves.</a:t>
            </a:r>
          </a:p>
        </p:txBody>
      </p:sp>
      <p:grpSp>
        <p:nvGrpSpPr>
          <p:cNvPr id="1533" name="Group"/>
          <p:cNvGrpSpPr/>
          <p:nvPr/>
        </p:nvGrpSpPr>
        <p:grpSpPr>
          <a:xfrm>
            <a:off x="10818210" y="1751175"/>
            <a:ext cx="3438493" cy="5106531"/>
            <a:chOff x="0" y="0"/>
            <a:chExt cx="3438491" cy="5106529"/>
          </a:xfrm>
        </p:grpSpPr>
        <p:pic>
          <p:nvPicPr>
            <p:cNvPr id="1530" name="Image" descr="Image"/>
            <p:cNvPicPr>
              <a:picLocks noChangeAspect="1"/>
            </p:cNvPicPr>
            <p:nvPr/>
          </p:nvPicPr>
          <p:blipFill>
            <a:blip r:embed="rId4">
              <a:extLst/>
            </a:blip>
            <a:stretch>
              <a:fillRect/>
            </a:stretch>
          </p:blipFill>
          <p:spPr>
            <a:xfrm>
              <a:off x="0" y="328220"/>
              <a:ext cx="3438492" cy="4778310"/>
            </a:xfrm>
            <a:prstGeom prst="rect">
              <a:avLst/>
            </a:prstGeom>
            <a:ln w="12700" cap="flat">
              <a:noFill/>
              <a:miter lim="400000"/>
            </a:ln>
            <a:effectLst/>
          </p:spPr>
        </p:pic>
        <p:pic>
          <p:nvPicPr>
            <p:cNvPr id="1531" name="Image" descr="Image"/>
            <p:cNvPicPr>
              <a:picLocks noChangeAspect="1"/>
            </p:cNvPicPr>
            <p:nvPr/>
          </p:nvPicPr>
          <p:blipFill>
            <a:blip r:embed="rId5">
              <a:extLst/>
            </a:blip>
            <a:stretch>
              <a:fillRect/>
            </a:stretch>
          </p:blipFill>
          <p:spPr>
            <a:xfrm>
              <a:off x="263524" y="0"/>
              <a:ext cx="402523" cy="603753"/>
            </a:xfrm>
            <a:prstGeom prst="rect">
              <a:avLst/>
            </a:prstGeom>
            <a:ln w="12700" cap="flat">
              <a:noFill/>
              <a:miter lim="400000"/>
            </a:ln>
            <a:effectLst/>
          </p:spPr>
        </p:pic>
        <p:pic>
          <p:nvPicPr>
            <p:cNvPr id="1532" name="Image" descr="Image"/>
            <p:cNvPicPr>
              <a:picLocks noChangeAspect="1"/>
            </p:cNvPicPr>
            <p:nvPr/>
          </p:nvPicPr>
          <p:blipFill>
            <a:blip r:embed="rId6">
              <a:extLst/>
            </a:blip>
            <a:stretch>
              <a:fillRect/>
            </a:stretch>
          </p:blipFill>
          <p:spPr>
            <a:xfrm>
              <a:off x="591022" y="290728"/>
              <a:ext cx="402522" cy="603753"/>
            </a:xfrm>
            <a:prstGeom prst="rect">
              <a:avLst/>
            </a:prstGeom>
            <a:ln w="12700" cap="flat">
              <a:noFill/>
              <a:miter lim="400000"/>
            </a:ln>
            <a:effectLst/>
          </p:spPr>
        </p:pic>
      </p:grpSp>
      <p:pic>
        <p:nvPicPr>
          <p:cNvPr id="1534" name="Image" descr="Image"/>
          <p:cNvPicPr>
            <a:picLocks noChangeAspect="1"/>
          </p:cNvPicPr>
          <p:nvPr/>
        </p:nvPicPr>
        <p:blipFill>
          <a:blip r:embed="rId7">
            <a:extLst/>
          </a:blip>
          <a:stretch>
            <a:fillRect/>
          </a:stretch>
        </p:blipFill>
        <p:spPr>
          <a:xfrm>
            <a:off x="21718305" y="1734696"/>
            <a:ext cx="1134196" cy="759807"/>
          </a:xfrm>
          <a:prstGeom prst="rect">
            <a:avLst/>
          </a:prstGeom>
          <a:ln w="12700">
            <a:miter lim="400000"/>
          </a:ln>
        </p:spPr>
      </p:pic>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 name="Shape"/>
          <p:cNvSpPr>
            <a:spLocks noGrp="1"/>
          </p:cNvSpPr>
          <p:nvPr>
            <p:ph type="body" idx="16"/>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000000"/>
                </a:solidFill>
              </a:defRPr>
            </a:pPr>
            <a:endParaRPr/>
          </a:p>
        </p:txBody>
      </p:sp>
      <p:pic>
        <p:nvPicPr>
          <p:cNvPr id="1537" name="DSC_9486.jpg" descr="DSC_9486.jpg"/>
          <p:cNvPicPr>
            <a:picLocks noChangeAspect="1"/>
          </p:cNvPicPr>
          <p:nvPr/>
        </p:nvPicPr>
        <p:blipFill>
          <a:blip r:embed="rId2">
            <a:extLst/>
          </a:blip>
          <a:srcRect l="459" t="1697" r="42228" b="1698"/>
          <a:stretch>
            <a:fillRect/>
          </a:stretch>
        </p:blipFill>
        <p:spPr>
          <a:xfrm>
            <a:off x="17514019" y="3074374"/>
            <a:ext cx="4532711" cy="5099051"/>
          </a:xfrm>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0" y="21600"/>
                </a:lnTo>
                <a:lnTo>
                  <a:pt x="13990" y="21600"/>
                </a:lnTo>
                <a:lnTo>
                  <a:pt x="21600" y="0"/>
                </a:lnTo>
                <a:lnTo>
                  <a:pt x="7610" y="0"/>
                </a:lnTo>
                <a:close/>
              </a:path>
            </a:pathLst>
          </a:custGeom>
          <a:ln w="12700">
            <a:miter lim="400000"/>
          </a:ln>
        </p:spPr>
      </p:pic>
      <p:sp>
        <p:nvSpPr>
          <p:cNvPr id="1538" name="Shape"/>
          <p:cNvSpPr>
            <a:spLocks noGrp="1"/>
          </p:cNvSpPr>
          <p:nvPr>
            <p:ph type="body" idx="13"/>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FFFFFF"/>
                </a:solidFill>
              </a:defRPr>
            </a:pPr>
            <a:endParaRPr/>
          </a:p>
        </p:txBody>
      </p:sp>
      <p:pic>
        <p:nvPicPr>
          <p:cNvPr id="1539" name="vlcsnap-2015-05-27-10h22m22s154.png" descr="vlcsnap-2015-05-27-10h22m22s154.png"/>
          <p:cNvPicPr>
            <a:picLocks noChangeAspect="1"/>
          </p:cNvPicPr>
          <p:nvPr/>
        </p:nvPicPr>
        <p:blipFill>
          <a:blip r:embed="rId3">
            <a:extLst/>
          </a:blip>
          <a:srcRect l="39088" t="3920" r="14831" b="3917"/>
          <a:stretch>
            <a:fillRect/>
          </a:stretch>
        </p:blipFill>
        <p:spPr>
          <a:xfrm>
            <a:off x="9728165" y="-25"/>
            <a:ext cx="4532314" cy="5099051"/>
          </a:xfrm>
          <a:custGeom>
            <a:avLst/>
            <a:gdLst/>
            <a:ahLst/>
            <a:cxnLst>
              <a:cxn ang="0">
                <a:pos x="wd2" y="hd2"/>
              </a:cxn>
              <a:cxn ang="5400000">
                <a:pos x="wd2" y="hd2"/>
              </a:cxn>
              <a:cxn ang="10800000">
                <a:pos x="wd2" y="hd2"/>
              </a:cxn>
              <a:cxn ang="16200000">
                <a:pos x="wd2" y="hd2"/>
              </a:cxn>
            </a:cxnLst>
            <a:rect l="0" t="0" r="r" b="b"/>
            <a:pathLst>
              <a:path w="21600" h="21600" extrusionOk="0">
                <a:moveTo>
                  <a:pt x="7609" y="0"/>
                </a:moveTo>
                <a:lnTo>
                  <a:pt x="0" y="21600"/>
                </a:lnTo>
                <a:lnTo>
                  <a:pt x="13991" y="21600"/>
                </a:lnTo>
                <a:lnTo>
                  <a:pt x="21600" y="0"/>
                </a:lnTo>
                <a:lnTo>
                  <a:pt x="7609" y="0"/>
                </a:lnTo>
                <a:close/>
              </a:path>
            </a:pathLst>
          </a:custGeom>
          <a:ln w="12700">
            <a:miter lim="400000"/>
          </a:ln>
        </p:spPr>
      </p:pic>
      <p:sp>
        <p:nvSpPr>
          <p:cNvPr id="1540" name="Valve Plant"/>
          <p:cNvSpPr txBox="1">
            <a:spLocks noGrp="1"/>
          </p:cNvSpPr>
          <p:nvPr>
            <p:ph type="title"/>
          </p:nvPr>
        </p:nvSpPr>
        <p:spPr>
          <a:xfrm>
            <a:off x="1758999" y="1758999"/>
            <a:ext cx="7937296" cy="5715828"/>
          </a:xfrm>
          <a:prstGeom prst="rect">
            <a:avLst/>
          </a:prstGeom>
        </p:spPr>
        <p:txBody>
          <a:bodyPr/>
          <a:lstStyle/>
          <a:p>
            <a:r>
              <a:rPr sz="15000" dirty="0"/>
              <a:t>Valve Plant</a:t>
            </a:r>
          </a:p>
        </p:txBody>
      </p:sp>
      <p:sp>
        <p:nvSpPr>
          <p:cNvPr id="1541" name="Shape"/>
          <p:cNvSpPr>
            <a:spLocks noGrp="1"/>
          </p:cNvSpPr>
          <p:nvPr>
            <p:ph type="body" idx="14"/>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000000"/>
                </a:solidFill>
              </a:defRPr>
            </a:pPr>
            <a:endParaRPr/>
          </a:p>
        </p:txBody>
      </p:sp>
      <p:sp>
        <p:nvSpPr>
          <p:cNvPr id="1542" name="Shape"/>
          <p:cNvSpPr>
            <a:spLocks noGrp="1"/>
          </p:cNvSpPr>
          <p:nvPr>
            <p:ph type="body" idx="15"/>
          </p:nvPr>
        </p:nvSpPr>
        <p:spPr>
          <a:custGeom>
            <a:avLst/>
            <a:gdLst/>
            <a:ahLst/>
            <a:cxnLst>
              <a:cxn ang="0">
                <a:pos x="wd2" y="hd2"/>
              </a:cxn>
              <a:cxn ang="5400000">
                <a:pos x="wd2" y="hd2"/>
              </a:cxn>
              <a:cxn ang="10800000">
                <a:pos x="wd2" y="hd2"/>
              </a:cxn>
              <a:cxn ang="16200000">
                <a:pos x="wd2" y="hd2"/>
              </a:cxn>
            </a:cxnLst>
            <a:rect l="0" t="0" r="r" b="b"/>
            <a:pathLst>
              <a:path w="21600" h="21600" extrusionOk="0">
                <a:moveTo>
                  <a:pt x="7610" y="0"/>
                </a:moveTo>
                <a:lnTo>
                  <a:pt x="21600" y="0"/>
                </a:lnTo>
                <a:lnTo>
                  <a:pt x="13990" y="21600"/>
                </a:lnTo>
                <a:lnTo>
                  <a:pt x="0" y="21600"/>
                </a:lnTo>
                <a:lnTo>
                  <a:pt x="7610" y="0"/>
                </a:lnTo>
                <a:close/>
              </a:path>
            </a:pathLst>
          </a:custGeom>
        </p:spPr>
        <p:txBody>
          <a:bodyPr/>
          <a:lstStyle/>
          <a:p>
            <a:pPr>
              <a:lnSpc>
                <a:spcPct val="100000"/>
              </a:lnSpc>
              <a:defRPr sz="3600" b="1">
                <a:solidFill>
                  <a:srgbClr val="FFFFFF"/>
                </a:solidFill>
              </a:defRPr>
            </a:pPr>
            <a:endParaRPr/>
          </a:p>
        </p:txBody>
      </p:sp>
      <p:pic>
        <p:nvPicPr>
          <p:cNvPr id="1543" name="DSC_8844.jpg" descr="DSC_8844.jpg"/>
          <p:cNvPicPr>
            <a:picLocks noChangeAspect="1"/>
          </p:cNvPicPr>
          <p:nvPr/>
        </p:nvPicPr>
        <p:blipFill>
          <a:blip r:embed="rId4">
            <a:extLst/>
          </a:blip>
          <a:srcRect l="57736" t="1775" r="951" b="28582"/>
          <a:stretch>
            <a:fillRect/>
          </a:stretch>
        </p:blipFill>
        <p:spPr>
          <a:xfrm>
            <a:off x="11964937" y="2116666"/>
            <a:ext cx="4532314" cy="5099051"/>
          </a:xfrm>
          <a:custGeom>
            <a:avLst/>
            <a:gdLst/>
            <a:ahLst/>
            <a:cxnLst>
              <a:cxn ang="0">
                <a:pos x="wd2" y="hd2"/>
              </a:cxn>
              <a:cxn ang="5400000">
                <a:pos x="wd2" y="hd2"/>
              </a:cxn>
              <a:cxn ang="10800000">
                <a:pos x="wd2" y="hd2"/>
              </a:cxn>
              <a:cxn ang="16200000">
                <a:pos x="wd2" y="hd2"/>
              </a:cxn>
            </a:cxnLst>
            <a:rect l="0" t="0" r="r" b="b"/>
            <a:pathLst>
              <a:path w="21600" h="21600" extrusionOk="0">
                <a:moveTo>
                  <a:pt x="7611" y="0"/>
                </a:moveTo>
                <a:lnTo>
                  <a:pt x="0" y="21600"/>
                </a:lnTo>
                <a:lnTo>
                  <a:pt x="13991" y="21600"/>
                </a:lnTo>
                <a:lnTo>
                  <a:pt x="21600" y="0"/>
                </a:lnTo>
                <a:lnTo>
                  <a:pt x="7611" y="0"/>
                </a:lnTo>
                <a:close/>
              </a:path>
            </a:pathLst>
          </a:custGeom>
          <a:ln w="12700">
            <a:miter lim="400000"/>
          </a:ln>
        </p:spPr>
      </p:pic>
      <p:pic>
        <p:nvPicPr>
          <p:cNvPr id="1544" name="11.jpg" descr="11.jpg"/>
          <p:cNvPicPr>
            <a:picLocks noChangeAspect="1"/>
          </p:cNvPicPr>
          <p:nvPr/>
        </p:nvPicPr>
        <p:blipFill>
          <a:blip r:embed="rId5">
            <a:extLst/>
          </a:blip>
          <a:srcRect l="25552" r="15190"/>
          <a:stretch>
            <a:fillRect/>
          </a:stretch>
        </p:blipFill>
        <p:spPr>
          <a:xfrm>
            <a:off x="15173514" y="1236133"/>
            <a:ext cx="4532314" cy="5099001"/>
          </a:xfrm>
          <a:custGeom>
            <a:avLst/>
            <a:gdLst/>
            <a:ahLst/>
            <a:cxnLst>
              <a:cxn ang="0">
                <a:pos x="wd2" y="hd2"/>
              </a:cxn>
              <a:cxn ang="5400000">
                <a:pos x="wd2" y="hd2"/>
              </a:cxn>
              <a:cxn ang="10800000">
                <a:pos x="wd2" y="hd2"/>
              </a:cxn>
              <a:cxn ang="16200000">
                <a:pos x="wd2" y="hd2"/>
              </a:cxn>
            </a:cxnLst>
            <a:rect l="0" t="0" r="r" b="b"/>
            <a:pathLst>
              <a:path w="21600" h="21600" extrusionOk="0">
                <a:moveTo>
                  <a:pt x="7611" y="0"/>
                </a:moveTo>
                <a:lnTo>
                  <a:pt x="0" y="21600"/>
                </a:lnTo>
                <a:lnTo>
                  <a:pt x="13991" y="21600"/>
                </a:lnTo>
                <a:lnTo>
                  <a:pt x="21600" y="0"/>
                </a:lnTo>
                <a:lnTo>
                  <a:pt x="7611" y="0"/>
                </a:lnTo>
                <a:close/>
              </a:path>
            </a:pathLst>
          </a:custGeom>
          <a:ln w="12700">
            <a:miter lim="400000"/>
          </a:ln>
        </p:spPr>
      </p:pic>
      <p:sp>
        <p:nvSpPr>
          <p:cNvPr id="1545" name="TERMOVENT SC Temerin, production site with a comprehensive infrastructure, all necessary equipment for long-range future activities and with modern work environment, in which the production started in 1996. Production of Industrial valves for power plants, pipelines, refineries and industrial plants of any kind."/>
          <p:cNvSpPr txBox="1">
            <a:spLocks noGrp="1"/>
          </p:cNvSpPr>
          <p:nvPr>
            <p:ph type="body" sz="quarter" idx="1"/>
          </p:nvPr>
        </p:nvSpPr>
        <p:spPr>
          <a:prstGeom prst="rect">
            <a:avLst/>
          </a:prstGeom>
        </p:spPr>
        <p:txBody>
          <a:bodyPr/>
          <a:lstStyle/>
          <a:p>
            <a:r>
              <a:t>TERMOVENT SC Temerin, production site with a comprehensive infrastructure, all necessary equipment for long-range future activities and with modern work environment, in which the production started in 1996. Production of Industrial valves for power plants, pipelines, refineries and industrial plants of any kind. </a:t>
            </a:r>
          </a:p>
        </p:txBody>
      </p:sp>
      <p:sp>
        <p:nvSpPr>
          <p:cNvPr id="1546" name="9.000 m2…"/>
          <p:cNvSpPr txBox="1"/>
          <p:nvPr/>
        </p:nvSpPr>
        <p:spPr>
          <a:xfrm>
            <a:off x="18196027" y="9003851"/>
            <a:ext cx="4375424"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9.000 m</a:t>
            </a:r>
            <a:r>
              <a:rPr baseline="31999"/>
              <a:t>2</a:t>
            </a:r>
          </a:p>
          <a:p>
            <a:pPr>
              <a:lnSpc>
                <a:spcPct val="120000"/>
              </a:lnSpc>
              <a:defRPr sz="2800">
                <a:solidFill>
                  <a:srgbClr val="53585F"/>
                </a:solidFill>
                <a:latin typeface="+mn-lt"/>
                <a:ea typeface="+mn-ea"/>
                <a:cs typeface="+mn-cs"/>
                <a:sym typeface="Helvetica"/>
              </a:defRPr>
            </a:pPr>
            <a:r>
              <a:t>OF PRODUCTION SPACE</a:t>
            </a:r>
          </a:p>
        </p:txBody>
      </p:sp>
      <p:pic>
        <p:nvPicPr>
          <p:cNvPr id="1547" name="Image" descr="Image"/>
          <p:cNvPicPr>
            <a:picLocks noChangeAspect="1"/>
          </p:cNvPicPr>
          <p:nvPr/>
        </p:nvPicPr>
        <p:blipFill>
          <a:blip r:embed="rId6">
            <a:extLst/>
          </a:blip>
          <a:srcRect/>
          <a:stretch>
            <a:fillRect/>
          </a:stretch>
        </p:blipFill>
        <p:spPr>
          <a:xfrm>
            <a:off x="12302511" y="9168686"/>
            <a:ext cx="1424745" cy="876777"/>
          </a:xfrm>
          <a:prstGeom prst="rect">
            <a:avLst/>
          </a:prstGeom>
          <a:ln w="12700">
            <a:miter lim="400000"/>
          </a:ln>
        </p:spPr>
      </p:pic>
      <p:sp>
        <p:nvSpPr>
          <p:cNvPr id="1548" name="140…"/>
          <p:cNvSpPr txBox="1"/>
          <p:nvPr/>
        </p:nvSpPr>
        <p:spPr>
          <a:xfrm>
            <a:off x="13874681" y="9003851"/>
            <a:ext cx="2307978"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140</a:t>
            </a:r>
            <a:endParaRPr baseline="31999"/>
          </a:p>
          <a:p>
            <a:pPr>
              <a:lnSpc>
                <a:spcPct val="120000"/>
              </a:lnSpc>
              <a:defRPr sz="2800">
                <a:solidFill>
                  <a:srgbClr val="53585F"/>
                </a:solidFill>
                <a:latin typeface="+mn-lt"/>
                <a:ea typeface="+mn-ea"/>
                <a:cs typeface="+mn-cs"/>
                <a:sym typeface="Helvetica"/>
              </a:defRPr>
            </a:pPr>
            <a:r>
              <a:t>EMPLOYEES</a:t>
            </a:r>
          </a:p>
        </p:txBody>
      </p:sp>
      <p:sp>
        <p:nvSpPr>
          <p:cNvPr id="1549" name="Production of INDUSTRIAL VALVES"/>
          <p:cNvSpPr txBox="1"/>
          <p:nvPr/>
        </p:nvSpPr>
        <p:spPr>
          <a:xfrm>
            <a:off x="12320292" y="11040792"/>
            <a:ext cx="78619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mn-lt"/>
                <a:ea typeface="+mn-ea"/>
                <a:cs typeface="+mn-cs"/>
                <a:sym typeface="Helvetica"/>
              </a:defRPr>
            </a:lvl1pPr>
          </a:lstStyle>
          <a:p>
            <a:r>
              <a:t>Production of INDUSTRIAL VALVES</a:t>
            </a:r>
          </a:p>
        </p:txBody>
      </p:sp>
      <p:pic>
        <p:nvPicPr>
          <p:cNvPr id="1550" name="Image" descr="Image"/>
          <p:cNvPicPr>
            <a:picLocks noChangeAspect="1"/>
          </p:cNvPicPr>
          <p:nvPr/>
        </p:nvPicPr>
        <p:blipFill>
          <a:blip r:embed="rId7">
            <a:extLst/>
          </a:blip>
          <a:stretch>
            <a:fillRect/>
          </a:stretch>
        </p:blipFill>
        <p:spPr>
          <a:xfrm>
            <a:off x="1799716" y="6858759"/>
            <a:ext cx="4521201" cy="1507046"/>
          </a:xfrm>
          <a:prstGeom prst="rect">
            <a:avLst/>
          </a:prstGeom>
          <a:ln w="12700">
            <a:miter lim="400000"/>
          </a:ln>
        </p:spPr>
      </p:pic>
      <p:pic>
        <p:nvPicPr>
          <p:cNvPr id="1551" name="Image" descr="Image"/>
          <p:cNvPicPr>
            <a:picLocks noChangeAspect="1"/>
          </p:cNvPicPr>
          <p:nvPr/>
        </p:nvPicPr>
        <p:blipFill>
          <a:blip r:embed="rId8">
            <a:extLst/>
          </a:blip>
          <a:stretch>
            <a:fillRect/>
          </a:stretch>
        </p:blipFill>
        <p:spPr>
          <a:xfrm>
            <a:off x="17032045" y="9140432"/>
            <a:ext cx="969396" cy="8806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14:prism dir="r"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CDEE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CDEE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TotalTime>
  <Words>2135</Words>
  <Application>Microsoft Macintosh PowerPoint</Application>
  <PresentationFormat>Custom</PresentationFormat>
  <Paragraphs>487</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Gill Sans</vt:lpstr>
      <vt:lpstr>Helvetica</vt:lpstr>
      <vt:lpstr>Helvetica Light</vt:lpstr>
      <vt:lpstr>Helvetica Neue</vt:lpstr>
      <vt:lpstr>White</vt:lpstr>
      <vt:lpstr>Discovering Termovent SC</vt:lpstr>
      <vt:lpstr>Let Us Introduce Termovent SC</vt:lpstr>
      <vt:lpstr>Our Story</vt:lpstr>
      <vt:lpstr>Timeline</vt:lpstr>
      <vt:lpstr>PowerPoint Presentation</vt:lpstr>
      <vt:lpstr>PowerPoint Presentation</vt:lpstr>
      <vt:lpstr>Today</vt:lpstr>
      <vt:lpstr>All in One Place</vt:lpstr>
      <vt:lpstr>Valve Plant</vt:lpstr>
      <vt:lpstr>Steel Foundry</vt:lpstr>
      <vt:lpstr>Production Capacities</vt:lpstr>
      <vt:lpstr>Machinery</vt:lpstr>
      <vt:lpstr>Reliable Quality</vt:lpstr>
      <vt:lpstr>100% Testing</vt:lpstr>
      <vt:lpstr>Mesuring &amp; Control Equipment</vt:lpstr>
      <vt:lpstr>Quality System</vt:lpstr>
      <vt:lpstr>Fields of Application</vt:lpstr>
      <vt:lpstr>Fields of Application</vt:lpstr>
      <vt:lpstr>Foundry Capacity</vt:lpstr>
      <vt:lpstr>Steel Foundry Materials</vt:lpstr>
      <vt:lpstr>Production Range</vt:lpstr>
      <vt:lpstr>Globe Valves</vt:lpstr>
      <vt:lpstr>PowerPoint Presentation</vt:lpstr>
      <vt:lpstr>Control Valves</vt:lpstr>
      <vt:lpstr>PowerPoint Presentation</vt:lpstr>
      <vt:lpstr>SolidWorks® Flow Simulation</vt:lpstr>
      <vt:lpstr>Gate Valves</vt:lpstr>
      <vt:lpstr>PowerPoint Presentation</vt:lpstr>
      <vt:lpstr>Check Valves</vt:lpstr>
      <vt:lpstr>Oil &amp; Gas Exploitation Products</vt:lpstr>
      <vt:lpstr>PowerPoint Presentation</vt:lpstr>
      <vt:lpstr>Other Types of Products</vt:lpstr>
      <vt:lpstr>PowerPoint Presentation</vt:lpstr>
      <vt:lpstr>Optional Execution</vt:lpstr>
      <vt:lpstr>Optional Execution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Discovering Termovent SC</dc:title>
  <cp:lastModifiedBy>Microsoft Office User</cp:lastModifiedBy>
  <cp:revision>15</cp:revision>
  <dcterms:modified xsi:type="dcterms:W3CDTF">2019-09-24T07:00:26Z</dcterms:modified>
</cp:coreProperties>
</file>